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378" r:id="rId3"/>
    <p:sldId id="814" r:id="rId4"/>
    <p:sldId id="286" r:id="rId5"/>
    <p:sldId id="264" r:id="rId6"/>
    <p:sldId id="265" r:id="rId7"/>
    <p:sldId id="266" r:id="rId8"/>
    <p:sldId id="815" r:id="rId9"/>
    <p:sldId id="316" r:id="rId10"/>
    <p:sldId id="391" r:id="rId11"/>
    <p:sldId id="392" r:id="rId12"/>
    <p:sldId id="258" r:id="rId13"/>
    <p:sldId id="633" r:id="rId14"/>
    <p:sldId id="816" r:id="rId15"/>
    <p:sldId id="817" r:id="rId16"/>
    <p:sldId id="615" r:id="rId17"/>
    <p:sldId id="646" r:id="rId18"/>
    <p:sldId id="818" r:id="rId19"/>
    <p:sldId id="819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364" autoAdjust="0"/>
  </p:normalViewPr>
  <p:slideViewPr>
    <p:cSldViewPr snapToGrid="0">
      <p:cViewPr varScale="1">
        <p:scale>
          <a:sx n="66" d="100"/>
          <a:sy n="66" d="100"/>
        </p:scale>
        <p:origin x="804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59AACF-2F41-40E2-8540-1885CE63D373}" type="datetimeFigureOut">
              <a:rPr lang="pt-BR" smtClean="0"/>
              <a:t>14/02/2022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6A349-B835-4E75-8B60-E4BE4F35B8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0937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03E50-66C5-4919-987D-5EE6C241C219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046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991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18A8C8-87F3-4345-B7A0-AEE48368346F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pt-BR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smtClean="0"/>
          </a:p>
        </p:txBody>
      </p:sp>
    </p:spTree>
    <p:extLst>
      <p:ext uri="{BB962C8B-B14F-4D97-AF65-F5344CB8AC3E}">
        <p14:creationId xmlns:p14="http://schemas.microsoft.com/office/powerpoint/2010/main" val="2336201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211B3-19D4-4220-9E12-53DBB8D33FF8}" type="datetimeFigureOut">
              <a:rPr lang="pt-BR" smtClean="0"/>
              <a:t>14/02/2022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1F21B-F66D-4A6C-A8B9-953EA5EC89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6617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211B3-19D4-4220-9E12-53DBB8D33FF8}" type="datetimeFigureOut">
              <a:rPr lang="pt-BR" smtClean="0"/>
              <a:t>14/02/2022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1F21B-F66D-4A6C-A8B9-953EA5EC89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3237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211B3-19D4-4220-9E12-53DBB8D33FF8}" type="datetimeFigureOut">
              <a:rPr lang="pt-BR" smtClean="0"/>
              <a:t>14/02/2022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1F21B-F66D-4A6C-A8B9-953EA5EC89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9590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58569-C2A7-44F0-9699-057FA8351BE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589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211B3-19D4-4220-9E12-53DBB8D33FF8}" type="datetimeFigureOut">
              <a:rPr lang="pt-BR" smtClean="0"/>
              <a:t>14/02/2022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1F21B-F66D-4A6C-A8B9-953EA5EC89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1595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211B3-19D4-4220-9E12-53DBB8D33FF8}" type="datetimeFigureOut">
              <a:rPr lang="pt-BR" smtClean="0"/>
              <a:t>14/02/2022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1F21B-F66D-4A6C-A8B9-953EA5EC89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9594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211B3-19D4-4220-9E12-53DBB8D33FF8}" type="datetimeFigureOut">
              <a:rPr lang="pt-BR" smtClean="0"/>
              <a:t>14/02/2022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1F21B-F66D-4A6C-A8B9-953EA5EC89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8053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211B3-19D4-4220-9E12-53DBB8D33FF8}" type="datetimeFigureOut">
              <a:rPr lang="pt-BR" smtClean="0"/>
              <a:t>14/02/2022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1F21B-F66D-4A6C-A8B9-953EA5EC89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8306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211B3-19D4-4220-9E12-53DBB8D33FF8}" type="datetimeFigureOut">
              <a:rPr lang="pt-BR" smtClean="0"/>
              <a:t>14/02/2022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1F21B-F66D-4A6C-A8B9-953EA5EC89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3523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211B3-19D4-4220-9E12-53DBB8D33FF8}" type="datetimeFigureOut">
              <a:rPr lang="pt-BR" smtClean="0"/>
              <a:t>14/02/2022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1F21B-F66D-4A6C-A8B9-953EA5EC89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7920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211B3-19D4-4220-9E12-53DBB8D33FF8}" type="datetimeFigureOut">
              <a:rPr lang="pt-BR" smtClean="0"/>
              <a:t>14/02/2022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1F21B-F66D-4A6C-A8B9-953EA5EC89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5427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211B3-19D4-4220-9E12-53DBB8D33FF8}" type="datetimeFigureOut">
              <a:rPr lang="pt-BR" smtClean="0"/>
              <a:t>14/02/2022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1F21B-F66D-4A6C-A8B9-953EA5EC89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4423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211B3-19D4-4220-9E12-53DBB8D33FF8}" type="datetimeFigureOut">
              <a:rPr lang="pt-BR" smtClean="0"/>
              <a:t>14/02/2022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1F21B-F66D-4A6C-A8B9-953EA5EC89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2288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10" Type="http://schemas.openxmlformats.org/officeDocument/2006/relationships/image" Target="../media/image25.jpe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jpg"/><Relationship Id="rId18" Type="http://schemas.openxmlformats.org/officeDocument/2006/relationships/image" Target="../media/image38.jpeg"/><Relationship Id="rId3" Type="http://schemas.openxmlformats.org/officeDocument/2006/relationships/audio" Target="../media/audio1.wav"/><Relationship Id="rId7" Type="http://schemas.openxmlformats.org/officeDocument/2006/relationships/image" Target="../media/image28.jpg"/><Relationship Id="rId12" Type="http://schemas.openxmlformats.org/officeDocument/2006/relationships/image" Target="../media/image32.jpg"/><Relationship Id="rId17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6.jpe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g"/><Relationship Id="rId11" Type="http://schemas.openxmlformats.org/officeDocument/2006/relationships/image" Target="../media/image31.jpeg"/><Relationship Id="rId5" Type="http://schemas.openxmlformats.org/officeDocument/2006/relationships/image" Target="../media/image26.jpg"/><Relationship Id="rId15" Type="http://schemas.openxmlformats.org/officeDocument/2006/relationships/image" Target="../media/image35.jpeg"/><Relationship Id="rId10" Type="http://schemas.openxmlformats.org/officeDocument/2006/relationships/image" Target="../media/image30.jpg"/><Relationship Id="rId19" Type="http://schemas.openxmlformats.org/officeDocument/2006/relationships/image" Target="../media/image39.jpeg"/><Relationship Id="rId4" Type="http://schemas.openxmlformats.org/officeDocument/2006/relationships/image" Target="../media/image18.jpeg"/><Relationship Id="rId9" Type="http://schemas.microsoft.com/office/2007/relationships/hdphoto" Target="../media/hdphoto2.wdp"/><Relationship Id="rId1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2.png"/><Relationship Id="rId5" Type="http://schemas.openxmlformats.org/officeDocument/2006/relationships/image" Target="../media/image51.e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3037" t="18601" r="6717" b="42510"/>
          <a:stretch/>
        </p:blipFill>
        <p:spPr>
          <a:xfrm>
            <a:off x="491324" y="238237"/>
            <a:ext cx="8362386" cy="202599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543" y="2387122"/>
            <a:ext cx="4328886" cy="432888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6359855" y="3684886"/>
            <a:ext cx="6078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b="1" dirty="0" smtClean="0">
                <a:solidFill>
                  <a:srgbClr val="FF0000"/>
                </a:solidFill>
              </a:rPr>
              <a:t>X</a:t>
            </a:r>
            <a:endParaRPr lang="pt-BR" sz="6000" b="1" dirty="0">
              <a:solidFill>
                <a:srgbClr val="FF00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-98271" y="2770492"/>
            <a:ext cx="47138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4000" b="1" dirty="0" smtClean="0">
                <a:solidFill>
                  <a:srgbClr val="FF0000"/>
                </a:solidFill>
              </a:rPr>
              <a:t>“Iglesia Pueblo</a:t>
            </a:r>
          </a:p>
          <a:p>
            <a:pPr algn="ctr"/>
            <a:r>
              <a:rPr lang="es-419" sz="4000" b="1" dirty="0" smtClean="0">
                <a:solidFill>
                  <a:srgbClr val="FF0000"/>
                </a:solidFill>
              </a:rPr>
              <a:t>de Dios” (CV II)</a:t>
            </a:r>
          </a:p>
          <a:p>
            <a:pPr algn="ctr"/>
            <a:endParaRPr lang="es-419" sz="4000" b="1" dirty="0">
              <a:solidFill>
                <a:srgbClr val="FF0000"/>
              </a:solidFill>
            </a:endParaRPr>
          </a:p>
          <a:p>
            <a:pPr algn="ctr"/>
            <a:r>
              <a:rPr lang="es-419" sz="4000" b="1" dirty="0" smtClean="0">
                <a:solidFill>
                  <a:srgbClr val="FF0000"/>
                </a:solidFill>
              </a:rPr>
              <a:t>“Avancen para aguas </a:t>
            </a:r>
          </a:p>
          <a:p>
            <a:pPr algn="ctr"/>
            <a:r>
              <a:rPr lang="es-419" sz="4000" b="1" dirty="0" smtClean="0">
                <a:solidFill>
                  <a:srgbClr val="FF0000"/>
                </a:solidFill>
              </a:rPr>
              <a:t>más profundas…”</a:t>
            </a:r>
          </a:p>
          <a:p>
            <a:pPr algn="ctr"/>
            <a:r>
              <a:rPr lang="es-419" sz="4000" dirty="0" smtClean="0">
                <a:solidFill>
                  <a:srgbClr val="FF0000"/>
                </a:solidFill>
              </a:rPr>
              <a:t>(</a:t>
            </a:r>
            <a:r>
              <a:rPr lang="es-419" sz="4000" dirty="0" err="1" smtClean="0">
                <a:solidFill>
                  <a:srgbClr val="FF0000"/>
                </a:solidFill>
              </a:rPr>
              <a:t>Lc</a:t>
            </a:r>
            <a:r>
              <a:rPr lang="es-419" sz="4000" dirty="0" smtClean="0">
                <a:solidFill>
                  <a:srgbClr val="FF0000"/>
                </a:solidFill>
              </a:rPr>
              <a:t> 5,4)</a:t>
            </a:r>
          </a:p>
        </p:txBody>
      </p:sp>
    </p:spTree>
    <p:extLst>
      <p:ext uri="{BB962C8B-B14F-4D97-AF65-F5344CB8AC3E}">
        <p14:creationId xmlns:p14="http://schemas.microsoft.com/office/powerpoint/2010/main" val="134145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2" name="Picture 2" descr="America Latina Amazonia e Fronteras 4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-31267" y="-81924"/>
            <a:ext cx="9159553" cy="685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3" name="Freeform 3"/>
          <p:cNvSpPr>
            <a:spLocks noChangeAspect="1"/>
          </p:cNvSpPr>
          <p:nvPr/>
        </p:nvSpPr>
        <p:spPr bwMode="auto">
          <a:xfrm>
            <a:off x="5717811" y="1382497"/>
            <a:ext cx="654959" cy="839788"/>
          </a:xfrm>
          <a:custGeom>
            <a:avLst/>
            <a:gdLst>
              <a:gd name="T0" fmla="*/ 129926791 w 180"/>
              <a:gd name="T1" fmla="*/ 150979157 h 219"/>
              <a:gd name="T2" fmla="*/ 114832018 w 180"/>
              <a:gd name="T3" fmla="*/ 205835974 h 219"/>
              <a:gd name="T4" fmla="*/ 101874840 w 180"/>
              <a:gd name="T5" fmla="*/ 237498497 h 219"/>
              <a:gd name="T6" fmla="*/ 88738439 w 180"/>
              <a:gd name="T7" fmla="*/ 274304455 h 219"/>
              <a:gd name="T8" fmla="*/ 84570655 w 180"/>
              <a:gd name="T9" fmla="*/ 288421509 h 219"/>
              <a:gd name="T10" fmla="*/ 77905484 w 180"/>
              <a:gd name="T11" fmla="*/ 297566216 h 219"/>
              <a:gd name="T12" fmla="*/ 71434166 w 180"/>
              <a:gd name="T13" fmla="*/ 324625850 h 219"/>
              <a:gd name="T14" fmla="*/ 58486505 w 180"/>
              <a:gd name="T15" fmla="*/ 333760797 h 219"/>
              <a:gd name="T16" fmla="*/ 45326294 w 180"/>
              <a:gd name="T17" fmla="*/ 329161383 h 219"/>
              <a:gd name="T18" fmla="*/ 32641464 w 180"/>
              <a:gd name="T19" fmla="*/ 320016676 h 219"/>
              <a:gd name="T20" fmla="*/ 4287693 w 180"/>
              <a:gd name="T21" fmla="*/ 306059398 h 219"/>
              <a:gd name="T22" fmla="*/ 17298113 w 180"/>
              <a:gd name="T23" fmla="*/ 260599964 h 219"/>
              <a:gd name="T24" fmla="*/ 23759610 w 180"/>
              <a:gd name="T25" fmla="*/ 219588671 h 219"/>
              <a:gd name="T26" fmla="*/ 13014282 w 180"/>
              <a:gd name="T27" fmla="*/ 168777598 h 219"/>
              <a:gd name="T28" fmla="*/ 2197900 w 180"/>
              <a:gd name="T29" fmla="*/ 109573415 h 219"/>
              <a:gd name="T30" fmla="*/ 0 w 180"/>
              <a:gd name="T31" fmla="*/ 96262559 h 219"/>
              <a:gd name="T32" fmla="*/ 17298113 w 180"/>
              <a:gd name="T33" fmla="*/ 36204313 h 219"/>
              <a:gd name="T34" fmla="*/ 23759610 w 180"/>
              <a:gd name="T35" fmla="*/ 0 h 21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80"/>
              <a:gd name="T55" fmla="*/ 0 h 219"/>
              <a:gd name="T56" fmla="*/ 180 w 180"/>
              <a:gd name="T57" fmla="*/ 219 h 219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80" h="219">
                <a:moveTo>
                  <a:pt x="180" y="99"/>
                </a:moveTo>
                <a:cubicBezTo>
                  <a:pt x="171" y="113"/>
                  <a:pt x="165" y="118"/>
                  <a:pt x="159" y="135"/>
                </a:cubicBezTo>
                <a:cubicBezTo>
                  <a:pt x="156" y="144"/>
                  <a:pt x="146" y="148"/>
                  <a:pt x="141" y="156"/>
                </a:cubicBezTo>
                <a:cubicBezTo>
                  <a:pt x="134" y="168"/>
                  <a:pt x="136" y="176"/>
                  <a:pt x="123" y="180"/>
                </a:cubicBezTo>
                <a:cubicBezTo>
                  <a:pt x="121" y="183"/>
                  <a:pt x="120" y="186"/>
                  <a:pt x="117" y="189"/>
                </a:cubicBezTo>
                <a:cubicBezTo>
                  <a:pt x="114" y="192"/>
                  <a:pt x="110" y="192"/>
                  <a:pt x="108" y="195"/>
                </a:cubicBezTo>
                <a:cubicBezTo>
                  <a:pt x="102" y="203"/>
                  <a:pt x="109" y="207"/>
                  <a:pt x="99" y="213"/>
                </a:cubicBezTo>
                <a:cubicBezTo>
                  <a:pt x="94" y="216"/>
                  <a:pt x="81" y="219"/>
                  <a:pt x="81" y="219"/>
                </a:cubicBezTo>
                <a:cubicBezTo>
                  <a:pt x="75" y="218"/>
                  <a:pt x="69" y="217"/>
                  <a:pt x="63" y="216"/>
                </a:cubicBezTo>
                <a:cubicBezTo>
                  <a:pt x="57" y="214"/>
                  <a:pt x="45" y="210"/>
                  <a:pt x="45" y="210"/>
                </a:cubicBezTo>
                <a:cubicBezTo>
                  <a:pt x="29" y="215"/>
                  <a:pt x="16" y="216"/>
                  <a:pt x="6" y="201"/>
                </a:cubicBezTo>
                <a:cubicBezTo>
                  <a:pt x="10" y="187"/>
                  <a:pt x="18" y="184"/>
                  <a:pt x="24" y="171"/>
                </a:cubicBezTo>
                <a:cubicBezTo>
                  <a:pt x="28" y="162"/>
                  <a:pt x="33" y="144"/>
                  <a:pt x="33" y="144"/>
                </a:cubicBezTo>
                <a:cubicBezTo>
                  <a:pt x="30" y="128"/>
                  <a:pt x="29" y="122"/>
                  <a:pt x="18" y="111"/>
                </a:cubicBezTo>
                <a:cubicBezTo>
                  <a:pt x="14" y="98"/>
                  <a:pt x="7" y="85"/>
                  <a:pt x="3" y="72"/>
                </a:cubicBezTo>
                <a:cubicBezTo>
                  <a:pt x="2" y="69"/>
                  <a:pt x="0" y="63"/>
                  <a:pt x="0" y="63"/>
                </a:cubicBezTo>
                <a:cubicBezTo>
                  <a:pt x="6" y="49"/>
                  <a:pt x="11" y="33"/>
                  <a:pt x="24" y="24"/>
                </a:cubicBezTo>
                <a:cubicBezTo>
                  <a:pt x="27" y="15"/>
                  <a:pt x="33" y="9"/>
                  <a:pt x="33" y="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sp>
        <p:nvSpPr>
          <p:cNvPr id="16394" name="Freeform 4"/>
          <p:cNvSpPr>
            <a:spLocks noChangeAspect="1"/>
          </p:cNvSpPr>
          <p:nvPr/>
        </p:nvSpPr>
        <p:spPr bwMode="auto">
          <a:xfrm>
            <a:off x="4871956" y="1349304"/>
            <a:ext cx="888638" cy="866342"/>
          </a:xfrm>
          <a:custGeom>
            <a:avLst/>
            <a:gdLst>
              <a:gd name="T0" fmla="*/ 174457208 w 244"/>
              <a:gd name="T1" fmla="*/ 318168689 h 226"/>
              <a:gd name="T2" fmla="*/ 158900112 w 244"/>
              <a:gd name="T3" fmla="*/ 304516868 h 226"/>
              <a:gd name="T4" fmla="*/ 145768484 w 244"/>
              <a:gd name="T5" fmla="*/ 295161892 h 226"/>
              <a:gd name="T6" fmla="*/ 117167967 w 244"/>
              <a:gd name="T7" fmla="*/ 290641761 h 226"/>
              <a:gd name="T8" fmla="*/ 108647442 w 244"/>
              <a:gd name="T9" fmla="*/ 341145996 h 226"/>
              <a:gd name="T10" fmla="*/ 77820142 w 244"/>
              <a:gd name="T11" fmla="*/ 336633256 h 226"/>
              <a:gd name="T12" fmla="*/ 71193494 w 244"/>
              <a:gd name="T13" fmla="*/ 309059468 h 226"/>
              <a:gd name="T14" fmla="*/ 38133250 w 244"/>
              <a:gd name="T15" fmla="*/ 226893105 h 226"/>
              <a:gd name="T16" fmla="*/ 13929407 w 244"/>
              <a:gd name="T17" fmla="*/ 163311638 h 226"/>
              <a:gd name="T18" fmla="*/ 27098264 w 244"/>
              <a:gd name="T19" fmla="*/ 86587119 h 226"/>
              <a:gd name="T20" fmla="*/ 46989637 w 244"/>
              <a:gd name="T21" fmla="*/ 32106899 h 226"/>
              <a:gd name="T22" fmla="*/ 57868599 w 244"/>
              <a:gd name="T23" fmla="*/ 0 h 22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44"/>
              <a:gd name="T37" fmla="*/ 0 h 226"/>
              <a:gd name="T38" fmla="*/ 244 w 244"/>
              <a:gd name="T39" fmla="*/ 226 h 22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44" h="226">
                <a:moveTo>
                  <a:pt x="238" y="210"/>
                </a:moveTo>
                <a:cubicBezTo>
                  <a:pt x="206" y="202"/>
                  <a:pt x="244" y="213"/>
                  <a:pt x="217" y="201"/>
                </a:cubicBezTo>
                <a:cubicBezTo>
                  <a:pt x="211" y="198"/>
                  <a:pt x="199" y="195"/>
                  <a:pt x="199" y="195"/>
                </a:cubicBezTo>
                <a:cubicBezTo>
                  <a:pt x="182" y="201"/>
                  <a:pt x="175" y="202"/>
                  <a:pt x="160" y="192"/>
                </a:cubicBezTo>
                <a:cubicBezTo>
                  <a:pt x="156" y="203"/>
                  <a:pt x="148" y="225"/>
                  <a:pt x="148" y="225"/>
                </a:cubicBezTo>
                <a:cubicBezTo>
                  <a:pt x="134" y="224"/>
                  <a:pt x="120" y="226"/>
                  <a:pt x="106" y="222"/>
                </a:cubicBezTo>
                <a:cubicBezTo>
                  <a:pt x="100" y="220"/>
                  <a:pt x="101" y="209"/>
                  <a:pt x="97" y="204"/>
                </a:cubicBezTo>
                <a:cubicBezTo>
                  <a:pt x="82" y="186"/>
                  <a:pt x="71" y="163"/>
                  <a:pt x="52" y="150"/>
                </a:cubicBezTo>
                <a:cubicBezTo>
                  <a:pt x="47" y="134"/>
                  <a:pt x="34" y="118"/>
                  <a:pt x="19" y="108"/>
                </a:cubicBezTo>
                <a:cubicBezTo>
                  <a:pt x="0" y="79"/>
                  <a:pt x="18" y="70"/>
                  <a:pt x="37" y="57"/>
                </a:cubicBezTo>
                <a:cubicBezTo>
                  <a:pt x="46" y="43"/>
                  <a:pt x="53" y="32"/>
                  <a:pt x="64" y="21"/>
                </a:cubicBezTo>
                <a:cubicBezTo>
                  <a:pt x="68" y="10"/>
                  <a:pt x="74" y="10"/>
                  <a:pt x="79" y="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sp>
        <p:nvSpPr>
          <p:cNvPr id="16395" name="Freeform 5"/>
          <p:cNvSpPr>
            <a:spLocks noChangeAspect="1"/>
          </p:cNvSpPr>
          <p:nvPr/>
        </p:nvSpPr>
        <p:spPr bwMode="auto">
          <a:xfrm>
            <a:off x="4208768" y="796638"/>
            <a:ext cx="1028516" cy="1568378"/>
          </a:xfrm>
          <a:custGeom>
            <a:avLst/>
            <a:gdLst>
              <a:gd name="T0" fmla="*/ 211823383 w 282"/>
              <a:gd name="T1" fmla="*/ 567346740 h 409"/>
              <a:gd name="T2" fmla="*/ 180284390 w 282"/>
              <a:gd name="T3" fmla="*/ 571300860 h 409"/>
              <a:gd name="T4" fmla="*/ 144356640 w 282"/>
              <a:gd name="T5" fmla="*/ 598943317 h 409"/>
              <a:gd name="T6" fmla="*/ 114816511 w 282"/>
              <a:gd name="T7" fmla="*/ 622153286 h 409"/>
              <a:gd name="T8" fmla="*/ 94522122 w 282"/>
              <a:gd name="T9" fmla="*/ 617617879 h 409"/>
              <a:gd name="T10" fmla="*/ 60990630 w 282"/>
              <a:gd name="T11" fmla="*/ 521069942 h 409"/>
              <a:gd name="T12" fmla="*/ 65470238 w 282"/>
              <a:gd name="T13" fmla="*/ 466461694 h 409"/>
              <a:gd name="T14" fmla="*/ 74178390 w 282"/>
              <a:gd name="T15" fmla="*/ 438550404 h 409"/>
              <a:gd name="T16" fmla="*/ 58587900 w 282"/>
              <a:gd name="T17" fmla="*/ 342925490 h 409"/>
              <a:gd name="T18" fmla="*/ 45104963 w 282"/>
              <a:gd name="T19" fmla="*/ 274318492 h 409"/>
              <a:gd name="T20" fmla="*/ 15871487 w 282"/>
              <a:gd name="T21" fmla="*/ 246659178 h 409"/>
              <a:gd name="T22" fmla="*/ 4424494 w 282"/>
              <a:gd name="T23" fmla="*/ 210453849 h 409"/>
              <a:gd name="T24" fmla="*/ 22347694 w 282"/>
              <a:gd name="T25" fmla="*/ 150987351 h 409"/>
              <a:gd name="T26" fmla="*/ 27055565 w 282"/>
              <a:gd name="T27" fmla="*/ 100233777 h 409"/>
              <a:gd name="T28" fmla="*/ 22347694 w 282"/>
              <a:gd name="T29" fmla="*/ 73053404 h 409"/>
              <a:gd name="T30" fmla="*/ 47407018 w 282"/>
              <a:gd name="T31" fmla="*/ 36206003 h 409"/>
              <a:gd name="T32" fmla="*/ 60990630 w 282"/>
              <a:gd name="T33" fmla="*/ 13958459 h 409"/>
              <a:gd name="T34" fmla="*/ 62984990 w 282"/>
              <a:gd name="T35" fmla="*/ 0 h 40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82"/>
              <a:gd name="T55" fmla="*/ 0 h 409"/>
              <a:gd name="T56" fmla="*/ 282 w 282"/>
              <a:gd name="T57" fmla="*/ 409 h 409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82" h="409">
                <a:moveTo>
                  <a:pt x="282" y="372"/>
                </a:moveTo>
                <a:cubicBezTo>
                  <a:pt x="268" y="373"/>
                  <a:pt x="254" y="372"/>
                  <a:pt x="240" y="375"/>
                </a:cubicBezTo>
                <a:cubicBezTo>
                  <a:pt x="215" y="381"/>
                  <a:pt x="225" y="388"/>
                  <a:pt x="192" y="393"/>
                </a:cubicBezTo>
                <a:cubicBezTo>
                  <a:pt x="178" y="398"/>
                  <a:pt x="166" y="404"/>
                  <a:pt x="153" y="408"/>
                </a:cubicBezTo>
                <a:cubicBezTo>
                  <a:pt x="144" y="407"/>
                  <a:pt x="134" y="409"/>
                  <a:pt x="126" y="405"/>
                </a:cubicBezTo>
                <a:cubicBezTo>
                  <a:pt x="98" y="392"/>
                  <a:pt x="103" y="357"/>
                  <a:pt x="81" y="342"/>
                </a:cubicBezTo>
                <a:cubicBezTo>
                  <a:pt x="73" y="317"/>
                  <a:pt x="71" y="329"/>
                  <a:pt x="87" y="306"/>
                </a:cubicBezTo>
                <a:cubicBezTo>
                  <a:pt x="91" y="300"/>
                  <a:pt x="99" y="288"/>
                  <a:pt x="99" y="288"/>
                </a:cubicBezTo>
                <a:cubicBezTo>
                  <a:pt x="105" y="264"/>
                  <a:pt x="104" y="234"/>
                  <a:pt x="78" y="225"/>
                </a:cubicBezTo>
                <a:cubicBezTo>
                  <a:pt x="67" y="209"/>
                  <a:pt x="77" y="191"/>
                  <a:pt x="60" y="180"/>
                </a:cubicBezTo>
                <a:cubicBezTo>
                  <a:pt x="36" y="185"/>
                  <a:pt x="37" y="178"/>
                  <a:pt x="21" y="162"/>
                </a:cubicBezTo>
                <a:cubicBezTo>
                  <a:pt x="14" y="141"/>
                  <a:pt x="20" y="148"/>
                  <a:pt x="6" y="138"/>
                </a:cubicBezTo>
                <a:cubicBezTo>
                  <a:pt x="0" y="121"/>
                  <a:pt x="14" y="104"/>
                  <a:pt x="30" y="99"/>
                </a:cubicBezTo>
                <a:cubicBezTo>
                  <a:pt x="35" y="84"/>
                  <a:pt x="41" y="83"/>
                  <a:pt x="36" y="66"/>
                </a:cubicBezTo>
                <a:cubicBezTo>
                  <a:pt x="34" y="60"/>
                  <a:pt x="30" y="48"/>
                  <a:pt x="30" y="48"/>
                </a:cubicBezTo>
                <a:cubicBezTo>
                  <a:pt x="35" y="29"/>
                  <a:pt x="46" y="30"/>
                  <a:pt x="63" y="24"/>
                </a:cubicBezTo>
                <a:cubicBezTo>
                  <a:pt x="69" y="18"/>
                  <a:pt x="76" y="15"/>
                  <a:pt x="81" y="9"/>
                </a:cubicBezTo>
                <a:cubicBezTo>
                  <a:pt x="83" y="7"/>
                  <a:pt x="84" y="0"/>
                  <a:pt x="84" y="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sp>
        <p:nvSpPr>
          <p:cNvPr id="16396" name="Freeform 6"/>
          <p:cNvSpPr>
            <a:spLocks noChangeAspect="1"/>
          </p:cNvSpPr>
          <p:nvPr/>
        </p:nvSpPr>
        <p:spPr bwMode="auto">
          <a:xfrm>
            <a:off x="2232376" y="1498674"/>
            <a:ext cx="2140959" cy="2185772"/>
          </a:xfrm>
          <a:custGeom>
            <a:avLst/>
            <a:gdLst>
              <a:gd name="T0" fmla="*/ 429269498 w 588"/>
              <a:gd name="T1" fmla="*/ 0 h 570"/>
              <a:gd name="T2" fmla="*/ 411706465 w 588"/>
              <a:gd name="T3" fmla="*/ 40769922 h 570"/>
              <a:gd name="T4" fmla="*/ 398546511 w 588"/>
              <a:gd name="T5" fmla="*/ 50273131 h 570"/>
              <a:gd name="T6" fmla="*/ 392021335 w 588"/>
              <a:gd name="T7" fmla="*/ 54882500 h 570"/>
              <a:gd name="T8" fmla="*/ 330557801 w 588"/>
              <a:gd name="T9" fmla="*/ 96271235 h 570"/>
              <a:gd name="T10" fmla="*/ 315389882 w 588"/>
              <a:gd name="T11" fmla="*/ 109588956 h 570"/>
              <a:gd name="T12" fmla="*/ 302225113 w 588"/>
              <a:gd name="T13" fmla="*/ 118734052 h 570"/>
              <a:gd name="T14" fmla="*/ 254042961 w 588"/>
              <a:gd name="T15" fmla="*/ 82526382 h 570"/>
              <a:gd name="T16" fmla="*/ 240804557 w 588"/>
              <a:gd name="T17" fmla="*/ 96271235 h 570"/>
              <a:gd name="T18" fmla="*/ 256278060 w 588"/>
              <a:gd name="T19" fmla="*/ 118734052 h 570"/>
              <a:gd name="T20" fmla="*/ 273760661 w 588"/>
              <a:gd name="T21" fmla="*/ 255821734 h 570"/>
              <a:gd name="T22" fmla="*/ 287001189 w 588"/>
              <a:gd name="T23" fmla="*/ 242067417 h 570"/>
              <a:gd name="T24" fmla="*/ 299885509 w 588"/>
              <a:gd name="T25" fmla="*/ 251235138 h 570"/>
              <a:gd name="T26" fmla="*/ 273760661 w 588"/>
              <a:gd name="T27" fmla="*/ 283856650 h 570"/>
              <a:gd name="T28" fmla="*/ 216796638 w 588"/>
              <a:gd name="T29" fmla="*/ 366048283 h 570"/>
              <a:gd name="T30" fmla="*/ 172785402 w 588"/>
              <a:gd name="T31" fmla="*/ 407185838 h 570"/>
              <a:gd name="T32" fmla="*/ 131337683 w 588"/>
              <a:gd name="T33" fmla="*/ 338348005 h 570"/>
              <a:gd name="T34" fmla="*/ 127044279 w 588"/>
              <a:gd name="T35" fmla="*/ 324663485 h 570"/>
              <a:gd name="T36" fmla="*/ 124662689 w 588"/>
              <a:gd name="T37" fmla="*/ 310704215 h 570"/>
              <a:gd name="T38" fmla="*/ 94088387 w 588"/>
              <a:gd name="T39" fmla="*/ 297601207 h 570"/>
              <a:gd name="T40" fmla="*/ 39234161 w 588"/>
              <a:gd name="T41" fmla="*/ 324663485 h 570"/>
              <a:gd name="T42" fmla="*/ 8958649 w 588"/>
              <a:gd name="T43" fmla="*/ 338348005 h 570"/>
              <a:gd name="T44" fmla="*/ 21774651 w 588"/>
              <a:gd name="T45" fmla="*/ 393230708 h 570"/>
              <a:gd name="T46" fmla="*/ 37279582 w 588"/>
              <a:gd name="T47" fmla="*/ 425470707 h 570"/>
              <a:gd name="T48" fmla="*/ 17458913 w 588"/>
              <a:gd name="T49" fmla="*/ 430079336 h 570"/>
              <a:gd name="T50" fmla="*/ 0 w 588"/>
              <a:gd name="T51" fmla="*/ 471108646 h 570"/>
              <a:gd name="T52" fmla="*/ 28290552 w 588"/>
              <a:gd name="T53" fmla="*/ 553631886 h 570"/>
              <a:gd name="T54" fmla="*/ 21774651 w 588"/>
              <a:gd name="T55" fmla="*/ 695281950 h 570"/>
              <a:gd name="T56" fmla="*/ 8958649 w 588"/>
              <a:gd name="T57" fmla="*/ 828130428 h 570"/>
              <a:gd name="T58" fmla="*/ 4324585 w 588"/>
              <a:gd name="T59" fmla="*/ 864328116 h 57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588"/>
              <a:gd name="T91" fmla="*/ 0 h 570"/>
              <a:gd name="T92" fmla="*/ 588 w 588"/>
              <a:gd name="T93" fmla="*/ 570 h 570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588" h="570">
                <a:moveTo>
                  <a:pt x="588" y="0"/>
                </a:moveTo>
                <a:cubicBezTo>
                  <a:pt x="583" y="20"/>
                  <a:pt x="586" y="20"/>
                  <a:pt x="564" y="27"/>
                </a:cubicBezTo>
                <a:cubicBezTo>
                  <a:pt x="558" y="29"/>
                  <a:pt x="552" y="31"/>
                  <a:pt x="546" y="33"/>
                </a:cubicBezTo>
                <a:cubicBezTo>
                  <a:pt x="543" y="34"/>
                  <a:pt x="537" y="36"/>
                  <a:pt x="537" y="36"/>
                </a:cubicBezTo>
                <a:cubicBezTo>
                  <a:pt x="513" y="60"/>
                  <a:pt x="486" y="61"/>
                  <a:pt x="453" y="63"/>
                </a:cubicBezTo>
                <a:cubicBezTo>
                  <a:pt x="421" y="71"/>
                  <a:pt x="459" y="60"/>
                  <a:pt x="432" y="72"/>
                </a:cubicBezTo>
                <a:cubicBezTo>
                  <a:pt x="426" y="75"/>
                  <a:pt x="414" y="78"/>
                  <a:pt x="414" y="78"/>
                </a:cubicBezTo>
                <a:cubicBezTo>
                  <a:pt x="391" y="70"/>
                  <a:pt x="371" y="62"/>
                  <a:pt x="348" y="54"/>
                </a:cubicBezTo>
                <a:cubicBezTo>
                  <a:pt x="344" y="55"/>
                  <a:pt x="332" y="59"/>
                  <a:pt x="330" y="63"/>
                </a:cubicBezTo>
                <a:cubicBezTo>
                  <a:pt x="327" y="71"/>
                  <a:pt x="351" y="78"/>
                  <a:pt x="351" y="78"/>
                </a:cubicBezTo>
                <a:cubicBezTo>
                  <a:pt x="367" y="101"/>
                  <a:pt x="343" y="147"/>
                  <a:pt x="375" y="168"/>
                </a:cubicBezTo>
                <a:cubicBezTo>
                  <a:pt x="379" y="166"/>
                  <a:pt x="388" y="158"/>
                  <a:pt x="393" y="159"/>
                </a:cubicBezTo>
                <a:cubicBezTo>
                  <a:pt x="399" y="160"/>
                  <a:pt x="411" y="165"/>
                  <a:pt x="411" y="165"/>
                </a:cubicBezTo>
                <a:cubicBezTo>
                  <a:pt x="402" y="182"/>
                  <a:pt x="392" y="180"/>
                  <a:pt x="375" y="186"/>
                </a:cubicBezTo>
                <a:cubicBezTo>
                  <a:pt x="359" y="235"/>
                  <a:pt x="330" y="218"/>
                  <a:pt x="297" y="240"/>
                </a:cubicBezTo>
                <a:cubicBezTo>
                  <a:pt x="278" y="253"/>
                  <a:pt x="260" y="262"/>
                  <a:pt x="237" y="267"/>
                </a:cubicBezTo>
                <a:cubicBezTo>
                  <a:pt x="218" y="263"/>
                  <a:pt x="194" y="239"/>
                  <a:pt x="180" y="222"/>
                </a:cubicBezTo>
                <a:cubicBezTo>
                  <a:pt x="178" y="219"/>
                  <a:pt x="176" y="216"/>
                  <a:pt x="174" y="213"/>
                </a:cubicBezTo>
                <a:cubicBezTo>
                  <a:pt x="173" y="210"/>
                  <a:pt x="173" y="206"/>
                  <a:pt x="171" y="204"/>
                </a:cubicBezTo>
                <a:cubicBezTo>
                  <a:pt x="162" y="193"/>
                  <a:pt x="138" y="196"/>
                  <a:pt x="129" y="195"/>
                </a:cubicBezTo>
                <a:cubicBezTo>
                  <a:pt x="94" y="202"/>
                  <a:pt x="100" y="209"/>
                  <a:pt x="54" y="213"/>
                </a:cubicBezTo>
                <a:cubicBezTo>
                  <a:pt x="40" y="215"/>
                  <a:pt x="12" y="222"/>
                  <a:pt x="12" y="222"/>
                </a:cubicBezTo>
                <a:cubicBezTo>
                  <a:pt x="17" y="237"/>
                  <a:pt x="16" y="249"/>
                  <a:pt x="30" y="258"/>
                </a:cubicBezTo>
                <a:cubicBezTo>
                  <a:pt x="39" y="255"/>
                  <a:pt x="79" y="257"/>
                  <a:pt x="51" y="279"/>
                </a:cubicBezTo>
                <a:cubicBezTo>
                  <a:pt x="44" y="285"/>
                  <a:pt x="33" y="281"/>
                  <a:pt x="24" y="282"/>
                </a:cubicBezTo>
                <a:cubicBezTo>
                  <a:pt x="7" y="290"/>
                  <a:pt x="4" y="290"/>
                  <a:pt x="0" y="309"/>
                </a:cubicBezTo>
                <a:cubicBezTo>
                  <a:pt x="5" y="331"/>
                  <a:pt x="20" y="351"/>
                  <a:pt x="39" y="363"/>
                </a:cubicBezTo>
                <a:cubicBezTo>
                  <a:pt x="50" y="396"/>
                  <a:pt x="37" y="424"/>
                  <a:pt x="30" y="456"/>
                </a:cubicBezTo>
                <a:cubicBezTo>
                  <a:pt x="24" y="485"/>
                  <a:pt x="19" y="514"/>
                  <a:pt x="12" y="543"/>
                </a:cubicBezTo>
                <a:cubicBezTo>
                  <a:pt x="5" y="570"/>
                  <a:pt x="6" y="553"/>
                  <a:pt x="6" y="567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sp>
        <p:nvSpPr>
          <p:cNvPr id="16397" name="Freeform 7"/>
          <p:cNvSpPr>
            <a:spLocks noChangeAspect="1"/>
          </p:cNvSpPr>
          <p:nvPr/>
        </p:nvSpPr>
        <p:spPr bwMode="auto">
          <a:xfrm>
            <a:off x="2104017" y="3335921"/>
            <a:ext cx="164563" cy="325293"/>
          </a:xfrm>
          <a:custGeom>
            <a:avLst/>
            <a:gdLst>
              <a:gd name="T0" fmla="*/ 25133405 w 45"/>
              <a:gd name="T1" fmla="*/ 125208076 h 85"/>
              <a:gd name="T2" fmla="*/ 3796720 w 45"/>
              <a:gd name="T3" fmla="*/ 107176377 h 85"/>
              <a:gd name="T4" fmla="*/ 10963956 w 45"/>
              <a:gd name="T5" fmla="*/ 67635582 h 85"/>
              <a:gd name="T6" fmla="*/ 25133405 w 45"/>
              <a:gd name="T7" fmla="*/ 27977159 h 85"/>
              <a:gd name="T8" fmla="*/ 32166967 w 45"/>
              <a:gd name="T9" fmla="*/ 1470766 h 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"/>
              <a:gd name="T16" fmla="*/ 0 h 85"/>
              <a:gd name="T17" fmla="*/ 45 w 45"/>
              <a:gd name="T18" fmla="*/ 85 h 8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" h="85">
                <a:moveTo>
                  <a:pt x="32" y="85"/>
                </a:moveTo>
                <a:cubicBezTo>
                  <a:pt x="22" y="82"/>
                  <a:pt x="15" y="76"/>
                  <a:pt x="5" y="73"/>
                </a:cubicBezTo>
                <a:cubicBezTo>
                  <a:pt x="0" y="59"/>
                  <a:pt x="2" y="54"/>
                  <a:pt x="14" y="46"/>
                </a:cubicBezTo>
                <a:cubicBezTo>
                  <a:pt x="20" y="37"/>
                  <a:pt x="26" y="28"/>
                  <a:pt x="32" y="19"/>
                </a:cubicBezTo>
                <a:cubicBezTo>
                  <a:pt x="45" y="0"/>
                  <a:pt x="31" y="1"/>
                  <a:pt x="41" y="1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sp>
        <p:nvSpPr>
          <p:cNvPr id="16398" name="Freeform 8"/>
          <p:cNvSpPr>
            <a:spLocks noChangeAspect="1"/>
          </p:cNvSpPr>
          <p:nvPr/>
        </p:nvSpPr>
        <p:spPr bwMode="auto">
          <a:xfrm>
            <a:off x="1070560" y="2798187"/>
            <a:ext cx="1150292" cy="537730"/>
          </a:xfrm>
          <a:custGeom>
            <a:avLst/>
            <a:gdLst>
              <a:gd name="T0" fmla="*/ 229656627 w 316"/>
              <a:gd name="T1" fmla="*/ 219507423 h 140"/>
              <a:gd name="T2" fmla="*/ 212254613 w 316"/>
              <a:gd name="T3" fmla="*/ 200379509 h 140"/>
              <a:gd name="T4" fmla="*/ 185949572 w 316"/>
              <a:gd name="T5" fmla="*/ 191040611 h 140"/>
              <a:gd name="T6" fmla="*/ 149882177 w 316"/>
              <a:gd name="T7" fmla="*/ 194312602 h 140"/>
              <a:gd name="T8" fmla="*/ 129538595 w 316"/>
              <a:gd name="T9" fmla="*/ 206613044 h 140"/>
              <a:gd name="T10" fmla="*/ 98908249 w 316"/>
              <a:gd name="T11" fmla="*/ 178740465 h 140"/>
              <a:gd name="T12" fmla="*/ 95954896 w 316"/>
              <a:gd name="T13" fmla="*/ 150454833 h 140"/>
              <a:gd name="T14" fmla="*/ 82727556 w 316"/>
              <a:gd name="T15" fmla="*/ 131380684 h 140"/>
              <a:gd name="T16" fmla="*/ 71312395 w 316"/>
              <a:gd name="T17" fmla="*/ 103527064 h 140"/>
              <a:gd name="T18" fmla="*/ 56886102 w 316"/>
              <a:gd name="T19" fmla="*/ 90621946 h 140"/>
              <a:gd name="T20" fmla="*/ 46662868 w 316"/>
              <a:gd name="T21" fmla="*/ 69039501 h 140"/>
              <a:gd name="T22" fmla="*/ 34788199 w 316"/>
              <a:gd name="T23" fmla="*/ 25183259 h 140"/>
              <a:gd name="T24" fmla="*/ 0 w 316"/>
              <a:gd name="T25" fmla="*/ 0 h 1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16"/>
              <a:gd name="T40" fmla="*/ 0 h 140"/>
              <a:gd name="T41" fmla="*/ 316 w 316"/>
              <a:gd name="T42" fmla="*/ 140 h 14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16" h="140">
                <a:moveTo>
                  <a:pt x="316" y="140"/>
                </a:moveTo>
                <a:cubicBezTo>
                  <a:pt x="297" y="137"/>
                  <a:pt x="304" y="136"/>
                  <a:pt x="292" y="128"/>
                </a:cubicBezTo>
                <a:cubicBezTo>
                  <a:pt x="285" y="123"/>
                  <a:pt x="261" y="122"/>
                  <a:pt x="256" y="122"/>
                </a:cubicBezTo>
                <a:cubicBezTo>
                  <a:pt x="239" y="123"/>
                  <a:pt x="223" y="122"/>
                  <a:pt x="206" y="124"/>
                </a:cubicBezTo>
                <a:cubicBezTo>
                  <a:pt x="196" y="125"/>
                  <a:pt x="178" y="132"/>
                  <a:pt x="178" y="132"/>
                </a:cubicBezTo>
                <a:cubicBezTo>
                  <a:pt x="144" y="130"/>
                  <a:pt x="150" y="134"/>
                  <a:pt x="136" y="114"/>
                </a:cubicBezTo>
                <a:cubicBezTo>
                  <a:pt x="135" y="108"/>
                  <a:pt x="136" y="100"/>
                  <a:pt x="132" y="96"/>
                </a:cubicBezTo>
                <a:cubicBezTo>
                  <a:pt x="127" y="91"/>
                  <a:pt x="118" y="90"/>
                  <a:pt x="114" y="84"/>
                </a:cubicBezTo>
                <a:cubicBezTo>
                  <a:pt x="109" y="78"/>
                  <a:pt x="105" y="69"/>
                  <a:pt x="98" y="66"/>
                </a:cubicBezTo>
                <a:cubicBezTo>
                  <a:pt x="90" y="63"/>
                  <a:pt x="85" y="63"/>
                  <a:pt x="78" y="58"/>
                </a:cubicBezTo>
                <a:cubicBezTo>
                  <a:pt x="69" y="44"/>
                  <a:pt x="75" y="48"/>
                  <a:pt x="64" y="44"/>
                </a:cubicBezTo>
                <a:cubicBezTo>
                  <a:pt x="58" y="36"/>
                  <a:pt x="57" y="22"/>
                  <a:pt x="48" y="16"/>
                </a:cubicBezTo>
                <a:cubicBezTo>
                  <a:pt x="36" y="8"/>
                  <a:pt x="15" y="0"/>
                  <a:pt x="0" y="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sp>
        <p:nvSpPr>
          <p:cNvPr id="16399" name="Freeform 9"/>
          <p:cNvSpPr>
            <a:spLocks noChangeAspect="1"/>
          </p:cNvSpPr>
          <p:nvPr/>
        </p:nvSpPr>
        <p:spPr bwMode="auto">
          <a:xfrm>
            <a:off x="334969" y="2537624"/>
            <a:ext cx="750405" cy="260567"/>
          </a:xfrm>
          <a:custGeom>
            <a:avLst/>
            <a:gdLst>
              <a:gd name="T0" fmla="*/ 151503945 w 206"/>
              <a:gd name="T1" fmla="*/ 102240016 h 68"/>
              <a:gd name="T2" fmla="*/ 130883932 w 206"/>
              <a:gd name="T3" fmla="*/ 75120089 h 68"/>
              <a:gd name="T4" fmla="*/ 93998980 w 206"/>
              <a:gd name="T5" fmla="*/ 90632439 h 68"/>
              <a:gd name="T6" fmla="*/ 66172381 w 206"/>
              <a:gd name="T7" fmla="*/ 75120089 h 68"/>
              <a:gd name="T8" fmla="*/ 50116935 w 206"/>
              <a:gd name="T9" fmla="*/ 44881459 h 68"/>
              <a:gd name="T10" fmla="*/ 32290094 w 206"/>
              <a:gd name="T11" fmla="*/ 24001032 h 68"/>
              <a:gd name="T12" fmla="*/ 13355063 w 206"/>
              <a:gd name="T13" fmla="*/ 9064015 h 68"/>
              <a:gd name="T14" fmla="*/ 0 w 206"/>
              <a:gd name="T15" fmla="*/ 0 h 6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6"/>
              <a:gd name="T25" fmla="*/ 0 h 68"/>
              <a:gd name="T26" fmla="*/ 206 w 206"/>
              <a:gd name="T27" fmla="*/ 68 h 6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6" h="68">
                <a:moveTo>
                  <a:pt x="206" y="68"/>
                </a:moveTo>
                <a:cubicBezTo>
                  <a:pt x="196" y="65"/>
                  <a:pt x="189" y="54"/>
                  <a:pt x="178" y="50"/>
                </a:cubicBezTo>
                <a:cubicBezTo>
                  <a:pt x="160" y="52"/>
                  <a:pt x="145" y="56"/>
                  <a:pt x="128" y="60"/>
                </a:cubicBezTo>
                <a:cubicBezTo>
                  <a:pt x="108" y="58"/>
                  <a:pt x="102" y="62"/>
                  <a:pt x="90" y="50"/>
                </a:cubicBezTo>
                <a:cubicBezTo>
                  <a:pt x="87" y="40"/>
                  <a:pt x="76" y="36"/>
                  <a:pt x="68" y="30"/>
                </a:cubicBezTo>
                <a:cubicBezTo>
                  <a:pt x="63" y="22"/>
                  <a:pt x="53" y="18"/>
                  <a:pt x="44" y="16"/>
                </a:cubicBezTo>
                <a:cubicBezTo>
                  <a:pt x="36" y="10"/>
                  <a:pt x="27" y="9"/>
                  <a:pt x="18" y="6"/>
                </a:cubicBezTo>
                <a:cubicBezTo>
                  <a:pt x="12" y="4"/>
                  <a:pt x="0" y="0"/>
                  <a:pt x="0" y="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sp>
        <p:nvSpPr>
          <p:cNvPr id="16400" name="Freeform 10"/>
          <p:cNvSpPr>
            <a:spLocks noChangeAspect="1"/>
          </p:cNvSpPr>
          <p:nvPr/>
        </p:nvSpPr>
        <p:spPr bwMode="auto">
          <a:xfrm>
            <a:off x="28883" y="2789889"/>
            <a:ext cx="1084467" cy="1219850"/>
          </a:xfrm>
          <a:custGeom>
            <a:avLst/>
            <a:gdLst>
              <a:gd name="T0" fmla="*/ 205475656 w 298"/>
              <a:gd name="T1" fmla="*/ 0 h 318"/>
              <a:gd name="T2" fmla="*/ 215514106 w 298"/>
              <a:gd name="T3" fmla="*/ 61086021 h 318"/>
              <a:gd name="T4" fmla="*/ 193915615 w 298"/>
              <a:gd name="T5" fmla="*/ 156452687 h 318"/>
              <a:gd name="T6" fmla="*/ 182218574 w 298"/>
              <a:gd name="T7" fmla="*/ 190235086 h 318"/>
              <a:gd name="T8" fmla="*/ 160676270 w 298"/>
              <a:gd name="T9" fmla="*/ 223664685 h 318"/>
              <a:gd name="T10" fmla="*/ 146164866 w 298"/>
              <a:gd name="T11" fmla="*/ 251443274 h 318"/>
              <a:gd name="T12" fmla="*/ 117124084 w 298"/>
              <a:gd name="T13" fmla="*/ 279259435 h 318"/>
              <a:gd name="T14" fmla="*/ 104023063 w 298"/>
              <a:gd name="T15" fmla="*/ 288440812 h 318"/>
              <a:gd name="T16" fmla="*/ 93917457 w 298"/>
              <a:gd name="T17" fmla="*/ 306454906 h 318"/>
              <a:gd name="T18" fmla="*/ 81071261 w 298"/>
              <a:gd name="T19" fmla="*/ 346488371 h 318"/>
              <a:gd name="T20" fmla="*/ 70962595 w 298"/>
              <a:gd name="T21" fmla="*/ 383446117 h 318"/>
              <a:gd name="T22" fmla="*/ 70962595 w 298"/>
              <a:gd name="T23" fmla="*/ 432484854 h 318"/>
              <a:gd name="T24" fmla="*/ 73988368 w 298"/>
              <a:gd name="T25" fmla="*/ 451128367 h 318"/>
              <a:gd name="T26" fmla="*/ 72318560 w 298"/>
              <a:gd name="T27" fmla="*/ 459848811 h 318"/>
              <a:gd name="T28" fmla="*/ 65093906 w 298"/>
              <a:gd name="T29" fmla="*/ 456994756 h 318"/>
              <a:gd name="T30" fmla="*/ 46438251 w 298"/>
              <a:gd name="T31" fmla="*/ 472348428 h 318"/>
              <a:gd name="T32" fmla="*/ 28817404 w 298"/>
              <a:gd name="T33" fmla="*/ 453752843 h 318"/>
              <a:gd name="T34" fmla="*/ 5892734 w 298"/>
              <a:gd name="T35" fmla="*/ 432484854 h 318"/>
              <a:gd name="T36" fmla="*/ 0 w 298"/>
              <a:gd name="T37" fmla="*/ 353037283 h 31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8"/>
              <a:gd name="T58" fmla="*/ 0 h 318"/>
              <a:gd name="T59" fmla="*/ 298 w 298"/>
              <a:gd name="T60" fmla="*/ 318 h 31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8" h="318">
                <a:moveTo>
                  <a:pt x="284" y="0"/>
                </a:moveTo>
                <a:cubicBezTo>
                  <a:pt x="286" y="25"/>
                  <a:pt x="287" y="23"/>
                  <a:pt x="298" y="40"/>
                </a:cubicBezTo>
                <a:cubicBezTo>
                  <a:pt x="294" y="63"/>
                  <a:pt x="282" y="84"/>
                  <a:pt x="268" y="102"/>
                </a:cubicBezTo>
                <a:cubicBezTo>
                  <a:pt x="262" y="110"/>
                  <a:pt x="260" y="119"/>
                  <a:pt x="252" y="124"/>
                </a:cubicBezTo>
                <a:cubicBezTo>
                  <a:pt x="245" y="135"/>
                  <a:pt x="233" y="139"/>
                  <a:pt x="222" y="146"/>
                </a:cubicBezTo>
                <a:cubicBezTo>
                  <a:pt x="217" y="153"/>
                  <a:pt x="209" y="159"/>
                  <a:pt x="202" y="164"/>
                </a:cubicBezTo>
                <a:cubicBezTo>
                  <a:pt x="195" y="175"/>
                  <a:pt x="175" y="178"/>
                  <a:pt x="162" y="182"/>
                </a:cubicBezTo>
                <a:cubicBezTo>
                  <a:pt x="156" y="184"/>
                  <a:pt x="144" y="188"/>
                  <a:pt x="144" y="188"/>
                </a:cubicBezTo>
                <a:cubicBezTo>
                  <a:pt x="141" y="196"/>
                  <a:pt x="137" y="195"/>
                  <a:pt x="130" y="200"/>
                </a:cubicBezTo>
                <a:cubicBezTo>
                  <a:pt x="126" y="213"/>
                  <a:pt x="126" y="221"/>
                  <a:pt x="112" y="226"/>
                </a:cubicBezTo>
                <a:cubicBezTo>
                  <a:pt x="105" y="233"/>
                  <a:pt x="104" y="242"/>
                  <a:pt x="98" y="250"/>
                </a:cubicBezTo>
                <a:cubicBezTo>
                  <a:pt x="95" y="264"/>
                  <a:pt x="94" y="261"/>
                  <a:pt x="98" y="282"/>
                </a:cubicBezTo>
                <a:cubicBezTo>
                  <a:pt x="99" y="286"/>
                  <a:pt x="102" y="294"/>
                  <a:pt x="102" y="294"/>
                </a:cubicBezTo>
                <a:cubicBezTo>
                  <a:pt x="101" y="296"/>
                  <a:pt x="102" y="299"/>
                  <a:pt x="100" y="300"/>
                </a:cubicBezTo>
                <a:cubicBezTo>
                  <a:pt x="97" y="301"/>
                  <a:pt x="93" y="298"/>
                  <a:pt x="90" y="298"/>
                </a:cubicBezTo>
                <a:cubicBezTo>
                  <a:pt x="80" y="299"/>
                  <a:pt x="73" y="306"/>
                  <a:pt x="64" y="308"/>
                </a:cubicBezTo>
                <a:cubicBezTo>
                  <a:pt x="49" y="318"/>
                  <a:pt x="51" y="300"/>
                  <a:pt x="40" y="296"/>
                </a:cubicBezTo>
                <a:cubicBezTo>
                  <a:pt x="29" y="285"/>
                  <a:pt x="23" y="284"/>
                  <a:pt x="8" y="282"/>
                </a:cubicBezTo>
                <a:cubicBezTo>
                  <a:pt x="6" y="264"/>
                  <a:pt x="0" y="248"/>
                  <a:pt x="0" y="23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sp>
        <p:nvSpPr>
          <p:cNvPr id="16401" name="Freeform 11"/>
          <p:cNvSpPr>
            <a:spLocks noChangeAspect="1"/>
          </p:cNvSpPr>
          <p:nvPr/>
        </p:nvSpPr>
        <p:spPr bwMode="auto">
          <a:xfrm>
            <a:off x="1478675" y="3681130"/>
            <a:ext cx="895220" cy="1586635"/>
          </a:xfrm>
          <a:custGeom>
            <a:avLst/>
            <a:gdLst>
              <a:gd name="T0" fmla="*/ 153362814 w 246"/>
              <a:gd name="T1" fmla="*/ 0 h 414"/>
              <a:gd name="T2" fmla="*/ 125876898 w 246"/>
              <a:gd name="T3" fmla="*/ 14963007 h 414"/>
              <a:gd name="T4" fmla="*/ 93897703 w 246"/>
              <a:gd name="T5" fmla="*/ 35928141 h 414"/>
              <a:gd name="T6" fmla="*/ 81060863 w 246"/>
              <a:gd name="T7" fmla="*/ 42406245 h 414"/>
              <a:gd name="T8" fmla="*/ 72307029 w 246"/>
              <a:gd name="T9" fmla="*/ 48412398 h 414"/>
              <a:gd name="T10" fmla="*/ 50751083 w 246"/>
              <a:gd name="T11" fmla="*/ 87534733 h 414"/>
              <a:gd name="T12" fmla="*/ 28813904 w 246"/>
              <a:gd name="T13" fmla="*/ 150913284 h 414"/>
              <a:gd name="T14" fmla="*/ 24566017 w 246"/>
              <a:gd name="T15" fmla="*/ 184243074 h 414"/>
              <a:gd name="T16" fmla="*/ 8888208 w 246"/>
              <a:gd name="T17" fmla="*/ 238654846 h 414"/>
              <a:gd name="T18" fmla="*/ 0 w 246"/>
              <a:gd name="T19" fmla="*/ 326030671 h 414"/>
              <a:gd name="T20" fmla="*/ 23197384 w 246"/>
              <a:gd name="T21" fmla="*/ 413822296 h 414"/>
              <a:gd name="T22" fmla="*/ 34572412 w 246"/>
              <a:gd name="T23" fmla="*/ 462230944 h 414"/>
              <a:gd name="T24" fmla="*/ 52022857 w 246"/>
              <a:gd name="T25" fmla="*/ 494735599 h 414"/>
              <a:gd name="T26" fmla="*/ 82383870 w 246"/>
              <a:gd name="T27" fmla="*/ 537240732 h 414"/>
              <a:gd name="T28" fmla="*/ 133095272 w 246"/>
              <a:gd name="T29" fmla="*/ 494735599 h 414"/>
              <a:gd name="T30" fmla="*/ 143325088 w 246"/>
              <a:gd name="T31" fmla="*/ 558205852 h 414"/>
              <a:gd name="T32" fmla="*/ 149068984 w 246"/>
              <a:gd name="T33" fmla="*/ 625051126 h 414"/>
              <a:gd name="T34" fmla="*/ 173635345 w 246"/>
              <a:gd name="T35" fmla="*/ 615606773 h 414"/>
              <a:gd name="T36" fmla="*/ 177883321 w 246"/>
              <a:gd name="T37" fmla="*/ 606614205 h 41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46"/>
              <a:gd name="T58" fmla="*/ 0 h 414"/>
              <a:gd name="T59" fmla="*/ 246 w 246"/>
              <a:gd name="T60" fmla="*/ 414 h 41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46" h="414">
                <a:moveTo>
                  <a:pt x="212" y="0"/>
                </a:moveTo>
                <a:cubicBezTo>
                  <a:pt x="197" y="5"/>
                  <a:pt x="193" y="8"/>
                  <a:pt x="174" y="10"/>
                </a:cubicBezTo>
                <a:cubicBezTo>
                  <a:pt x="159" y="14"/>
                  <a:pt x="145" y="21"/>
                  <a:pt x="130" y="24"/>
                </a:cubicBezTo>
                <a:cubicBezTo>
                  <a:pt x="123" y="26"/>
                  <a:pt x="119" y="26"/>
                  <a:pt x="112" y="28"/>
                </a:cubicBezTo>
                <a:cubicBezTo>
                  <a:pt x="108" y="29"/>
                  <a:pt x="100" y="32"/>
                  <a:pt x="100" y="32"/>
                </a:cubicBezTo>
                <a:cubicBezTo>
                  <a:pt x="91" y="41"/>
                  <a:pt x="81" y="51"/>
                  <a:pt x="70" y="58"/>
                </a:cubicBezTo>
                <a:cubicBezTo>
                  <a:pt x="64" y="75"/>
                  <a:pt x="48" y="85"/>
                  <a:pt x="40" y="100"/>
                </a:cubicBezTo>
                <a:cubicBezTo>
                  <a:pt x="37" y="107"/>
                  <a:pt x="34" y="122"/>
                  <a:pt x="34" y="122"/>
                </a:cubicBezTo>
                <a:cubicBezTo>
                  <a:pt x="31" y="148"/>
                  <a:pt x="31" y="146"/>
                  <a:pt x="12" y="158"/>
                </a:cubicBezTo>
                <a:cubicBezTo>
                  <a:pt x="3" y="172"/>
                  <a:pt x="5" y="198"/>
                  <a:pt x="0" y="216"/>
                </a:cubicBezTo>
                <a:cubicBezTo>
                  <a:pt x="4" y="249"/>
                  <a:pt x="14" y="251"/>
                  <a:pt x="32" y="274"/>
                </a:cubicBezTo>
                <a:cubicBezTo>
                  <a:pt x="40" y="285"/>
                  <a:pt x="41" y="295"/>
                  <a:pt x="48" y="306"/>
                </a:cubicBezTo>
                <a:cubicBezTo>
                  <a:pt x="51" y="331"/>
                  <a:pt x="53" y="322"/>
                  <a:pt x="72" y="328"/>
                </a:cubicBezTo>
                <a:cubicBezTo>
                  <a:pt x="101" y="323"/>
                  <a:pt x="94" y="343"/>
                  <a:pt x="114" y="356"/>
                </a:cubicBezTo>
                <a:cubicBezTo>
                  <a:pt x="138" y="348"/>
                  <a:pt x="160" y="336"/>
                  <a:pt x="184" y="328"/>
                </a:cubicBezTo>
                <a:cubicBezTo>
                  <a:pt x="193" y="341"/>
                  <a:pt x="193" y="356"/>
                  <a:pt x="198" y="370"/>
                </a:cubicBezTo>
                <a:cubicBezTo>
                  <a:pt x="193" y="389"/>
                  <a:pt x="189" y="397"/>
                  <a:pt x="206" y="414"/>
                </a:cubicBezTo>
                <a:cubicBezTo>
                  <a:pt x="218" y="411"/>
                  <a:pt x="226" y="409"/>
                  <a:pt x="240" y="408"/>
                </a:cubicBezTo>
                <a:cubicBezTo>
                  <a:pt x="244" y="401"/>
                  <a:pt x="242" y="402"/>
                  <a:pt x="246" y="402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sp>
        <p:nvSpPr>
          <p:cNvPr id="16402" name="Freeform 12"/>
          <p:cNvSpPr>
            <a:spLocks noChangeAspect="1"/>
          </p:cNvSpPr>
          <p:nvPr/>
        </p:nvSpPr>
        <p:spPr bwMode="auto">
          <a:xfrm>
            <a:off x="2373896" y="5229588"/>
            <a:ext cx="182664" cy="1511950"/>
          </a:xfrm>
          <a:custGeom>
            <a:avLst/>
            <a:gdLst>
              <a:gd name="T0" fmla="*/ 0 w 50"/>
              <a:gd name="T1" fmla="*/ 0 h 394"/>
              <a:gd name="T2" fmla="*/ 9385673 w 50"/>
              <a:gd name="T3" fmla="*/ 34062113 h 394"/>
              <a:gd name="T4" fmla="*/ 12566657 w 50"/>
              <a:gd name="T5" fmla="*/ 43289171 h 394"/>
              <a:gd name="T6" fmla="*/ 17078894 w 50"/>
              <a:gd name="T7" fmla="*/ 49289413 h 394"/>
              <a:gd name="T8" fmla="*/ 29174139 w 50"/>
              <a:gd name="T9" fmla="*/ 95496632 h 394"/>
              <a:gd name="T10" fmla="*/ 35437325 w 50"/>
              <a:gd name="T11" fmla="*/ 113966120 h 394"/>
              <a:gd name="T12" fmla="*/ 38560305 w 50"/>
              <a:gd name="T13" fmla="*/ 132811699 h 394"/>
              <a:gd name="T14" fmla="*/ 32285530 w 50"/>
              <a:gd name="T15" fmla="*/ 182102499 h 394"/>
              <a:gd name="T16" fmla="*/ 34158730 w 50"/>
              <a:gd name="T17" fmla="*/ 311731414 h 394"/>
              <a:gd name="T18" fmla="*/ 20205164 w 50"/>
              <a:gd name="T19" fmla="*/ 364239625 h 394"/>
              <a:gd name="T20" fmla="*/ 29174139 w 50"/>
              <a:gd name="T21" fmla="*/ 401177713 h 394"/>
              <a:gd name="T22" fmla="*/ 35437325 w 50"/>
              <a:gd name="T23" fmla="*/ 456610298 h 394"/>
              <a:gd name="T24" fmla="*/ 20205164 w 50"/>
              <a:gd name="T25" fmla="*/ 577232950 h 394"/>
              <a:gd name="T26" fmla="*/ 17078894 w 50"/>
              <a:gd name="T27" fmla="*/ 596077566 h 394"/>
              <a:gd name="T28" fmla="*/ 15386820 w 50"/>
              <a:gd name="T29" fmla="*/ 607790156 h 39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0"/>
              <a:gd name="T46" fmla="*/ 0 h 394"/>
              <a:gd name="T47" fmla="*/ 50 w 50"/>
              <a:gd name="T48" fmla="*/ 394 h 39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0" h="394">
                <a:moveTo>
                  <a:pt x="0" y="0"/>
                </a:moveTo>
                <a:cubicBezTo>
                  <a:pt x="2" y="12"/>
                  <a:pt x="2" y="15"/>
                  <a:pt x="12" y="22"/>
                </a:cubicBezTo>
                <a:cubicBezTo>
                  <a:pt x="13" y="24"/>
                  <a:pt x="14" y="26"/>
                  <a:pt x="16" y="28"/>
                </a:cubicBezTo>
                <a:cubicBezTo>
                  <a:pt x="18" y="30"/>
                  <a:pt x="20" y="30"/>
                  <a:pt x="22" y="32"/>
                </a:cubicBezTo>
                <a:cubicBezTo>
                  <a:pt x="29" y="40"/>
                  <a:pt x="33" y="53"/>
                  <a:pt x="38" y="62"/>
                </a:cubicBezTo>
                <a:cubicBezTo>
                  <a:pt x="40" y="66"/>
                  <a:pt x="43" y="70"/>
                  <a:pt x="46" y="74"/>
                </a:cubicBezTo>
                <a:cubicBezTo>
                  <a:pt x="48" y="78"/>
                  <a:pt x="50" y="86"/>
                  <a:pt x="50" y="86"/>
                </a:cubicBezTo>
                <a:cubicBezTo>
                  <a:pt x="47" y="97"/>
                  <a:pt x="45" y="108"/>
                  <a:pt x="42" y="118"/>
                </a:cubicBezTo>
                <a:cubicBezTo>
                  <a:pt x="38" y="147"/>
                  <a:pt x="40" y="173"/>
                  <a:pt x="44" y="202"/>
                </a:cubicBezTo>
                <a:cubicBezTo>
                  <a:pt x="41" y="228"/>
                  <a:pt x="38" y="218"/>
                  <a:pt x="26" y="236"/>
                </a:cubicBezTo>
                <a:cubicBezTo>
                  <a:pt x="32" y="253"/>
                  <a:pt x="28" y="244"/>
                  <a:pt x="38" y="260"/>
                </a:cubicBezTo>
                <a:cubicBezTo>
                  <a:pt x="45" y="270"/>
                  <a:pt x="42" y="285"/>
                  <a:pt x="46" y="296"/>
                </a:cubicBezTo>
                <a:cubicBezTo>
                  <a:pt x="47" y="313"/>
                  <a:pt x="50" y="366"/>
                  <a:pt x="26" y="374"/>
                </a:cubicBezTo>
                <a:cubicBezTo>
                  <a:pt x="25" y="378"/>
                  <a:pt x="23" y="382"/>
                  <a:pt x="22" y="386"/>
                </a:cubicBezTo>
                <a:cubicBezTo>
                  <a:pt x="21" y="389"/>
                  <a:pt x="20" y="394"/>
                  <a:pt x="20" y="394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sp>
        <p:nvSpPr>
          <p:cNvPr id="16403" name="Freeform 13"/>
          <p:cNvSpPr>
            <a:spLocks noChangeAspect="1"/>
          </p:cNvSpPr>
          <p:nvPr/>
        </p:nvSpPr>
        <p:spPr bwMode="auto">
          <a:xfrm>
            <a:off x="2242250" y="6748177"/>
            <a:ext cx="197475" cy="215756"/>
          </a:xfrm>
          <a:custGeom>
            <a:avLst/>
            <a:gdLst>
              <a:gd name="T0" fmla="*/ 42477944 w 54"/>
              <a:gd name="T1" fmla="*/ 0 h 56"/>
              <a:gd name="T2" fmla="*/ 29773138 w 54"/>
              <a:gd name="T3" fmla="*/ 26381311 h 56"/>
              <a:gd name="T4" fmla="*/ 10963957 w 54"/>
              <a:gd name="T5" fmla="*/ 72604070 h 56"/>
              <a:gd name="T6" fmla="*/ 0 w 54"/>
              <a:gd name="T7" fmla="*/ 92512692 h 56"/>
              <a:gd name="T8" fmla="*/ 0 60000 65536"/>
              <a:gd name="T9" fmla="*/ 0 60000 65536"/>
              <a:gd name="T10" fmla="*/ 0 60000 65536"/>
              <a:gd name="T11" fmla="*/ 0 60000 65536"/>
              <a:gd name="T12" fmla="*/ 0 w 54"/>
              <a:gd name="T13" fmla="*/ 0 h 56"/>
              <a:gd name="T14" fmla="*/ 54 w 54"/>
              <a:gd name="T15" fmla="*/ 56 h 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4" h="56">
                <a:moveTo>
                  <a:pt x="54" y="0"/>
                </a:moveTo>
                <a:cubicBezTo>
                  <a:pt x="48" y="6"/>
                  <a:pt x="45" y="11"/>
                  <a:pt x="38" y="16"/>
                </a:cubicBezTo>
                <a:cubicBezTo>
                  <a:pt x="31" y="26"/>
                  <a:pt x="24" y="37"/>
                  <a:pt x="14" y="44"/>
                </a:cubicBezTo>
                <a:cubicBezTo>
                  <a:pt x="10" y="50"/>
                  <a:pt x="7" y="53"/>
                  <a:pt x="0" y="56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sp>
        <p:nvSpPr>
          <p:cNvPr id="16404" name="Freeform 15"/>
          <p:cNvSpPr>
            <a:spLocks noChangeAspect="1"/>
          </p:cNvSpPr>
          <p:nvPr/>
        </p:nvSpPr>
        <p:spPr bwMode="auto">
          <a:xfrm>
            <a:off x="2382128" y="4899316"/>
            <a:ext cx="2177163" cy="1550122"/>
          </a:xfrm>
          <a:custGeom>
            <a:avLst/>
            <a:gdLst>
              <a:gd name="T0" fmla="*/ 0 w 598"/>
              <a:gd name="T1" fmla="*/ 135072302 h 404"/>
              <a:gd name="T2" fmla="*/ 55400474 w 598"/>
              <a:gd name="T3" fmla="*/ 132478039 h 404"/>
              <a:gd name="T4" fmla="*/ 68502930 w 598"/>
              <a:gd name="T5" fmla="*/ 123204994 h 404"/>
              <a:gd name="T6" fmla="*/ 77383061 w 598"/>
              <a:gd name="T7" fmla="*/ 117211342 h 404"/>
              <a:gd name="T8" fmla="*/ 96153902 w 598"/>
              <a:gd name="T9" fmla="*/ 83221224 h 404"/>
              <a:gd name="T10" fmla="*/ 100472030 w 598"/>
              <a:gd name="T11" fmla="*/ 73995841 h 404"/>
              <a:gd name="T12" fmla="*/ 112255805 w 598"/>
              <a:gd name="T13" fmla="*/ 39983936 h 404"/>
              <a:gd name="T14" fmla="*/ 155717620 w 598"/>
              <a:gd name="T15" fmla="*/ 6080451 h 404"/>
              <a:gd name="T16" fmla="*/ 182118849 w 598"/>
              <a:gd name="T17" fmla="*/ 3497724 h 404"/>
              <a:gd name="T18" fmla="*/ 185077554 w 598"/>
              <a:gd name="T19" fmla="*/ 49209486 h 404"/>
              <a:gd name="T20" fmla="*/ 189392284 w 598"/>
              <a:gd name="T21" fmla="*/ 79771085 h 404"/>
              <a:gd name="T22" fmla="*/ 192350564 w 598"/>
              <a:gd name="T23" fmla="*/ 193869711 h 404"/>
              <a:gd name="T24" fmla="*/ 256562922 w 598"/>
              <a:gd name="T25" fmla="*/ 267649844 h 404"/>
              <a:gd name="T26" fmla="*/ 278284113 w 598"/>
              <a:gd name="T27" fmla="*/ 265012451 h 404"/>
              <a:gd name="T28" fmla="*/ 290205870 w 598"/>
              <a:gd name="T29" fmla="*/ 292429504 h 404"/>
              <a:gd name="T30" fmla="*/ 304662333 w 598"/>
              <a:gd name="T31" fmla="*/ 320356503 h 404"/>
              <a:gd name="T32" fmla="*/ 345607600 w 598"/>
              <a:gd name="T33" fmla="*/ 322939594 h 404"/>
              <a:gd name="T34" fmla="*/ 365984376 w 598"/>
              <a:gd name="T35" fmla="*/ 347636249 h 404"/>
              <a:gd name="T36" fmla="*/ 389068106 w 598"/>
              <a:gd name="T37" fmla="*/ 378773025 h 404"/>
              <a:gd name="T38" fmla="*/ 392026811 w 598"/>
              <a:gd name="T39" fmla="*/ 388264681 h 404"/>
              <a:gd name="T40" fmla="*/ 396675273 w 598"/>
              <a:gd name="T41" fmla="*/ 390855171 h 404"/>
              <a:gd name="T42" fmla="*/ 403797913 w 598"/>
              <a:gd name="T43" fmla="*/ 440203795 h 404"/>
              <a:gd name="T44" fmla="*/ 409460740 w 598"/>
              <a:gd name="T45" fmla="*/ 498912687 h 404"/>
              <a:gd name="T46" fmla="*/ 399173238 w 598"/>
              <a:gd name="T47" fmla="*/ 536038011 h 404"/>
              <a:gd name="T48" fmla="*/ 414109486 w 598"/>
              <a:gd name="T49" fmla="*/ 612677034 h 404"/>
              <a:gd name="T50" fmla="*/ 428500888 w 598"/>
              <a:gd name="T51" fmla="*/ 618774480 h 404"/>
              <a:gd name="T52" fmla="*/ 435836482 w 598"/>
              <a:gd name="T53" fmla="*/ 621902510 h 40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598"/>
              <a:gd name="T82" fmla="*/ 0 h 404"/>
              <a:gd name="T83" fmla="*/ 598 w 598"/>
              <a:gd name="T84" fmla="*/ 404 h 404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598" h="404">
                <a:moveTo>
                  <a:pt x="0" y="88"/>
                </a:moveTo>
                <a:cubicBezTo>
                  <a:pt x="26" y="87"/>
                  <a:pt x="51" y="89"/>
                  <a:pt x="76" y="86"/>
                </a:cubicBezTo>
                <a:cubicBezTo>
                  <a:pt x="82" y="84"/>
                  <a:pt x="88" y="82"/>
                  <a:pt x="94" y="80"/>
                </a:cubicBezTo>
                <a:cubicBezTo>
                  <a:pt x="98" y="79"/>
                  <a:pt x="106" y="76"/>
                  <a:pt x="106" y="76"/>
                </a:cubicBezTo>
                <a:cubicBezTo>
                  <a:pt x="114" y="68"/>
                  <a:pt x="123" y="63"/>
                  <a:pt x="132" y="54"/>
                </a:cubicBezTo>
                <a:cubicBezTo>
                  <a:pt x="134" y="52"/>
                  <a:pt x="138" y="48"/>
                  <a:pt x="138" y="48"/>
                </a:cubicBezTo>
                <a:cubicBezTo>
                  <a:pt x="141" y="40"/>
                  <a:pt x="147" y="31"/>
                  <a:pt x="154" y="26"/>
                </a:cubicBezTo>
                <a:cubicBezTo>
                  <a:pt x="168" y="6"/>
                  <a:pt x="192" y="6"/>
                  <a:pt x="214" y="4"/>
                </a:cubicBezTo>
                <a:cubicBezTo>
                  <a:pt x="230" y="0"/>
                  <a:pt x="230" y="0"/>
                  <a:pt x="250" y="2"/>
                </a:cubicBezTo>
                <a:cubicBezTo>
                  <a:pt x="263" y="6"/>
                  <a:pt x="258" y="21"/>
                  <a:pt x="254" y="32"/>
                </a:cubicBezTo>
                <a:cubicBezTo>
                  <a:pt x="256" y="39"/>
                  <a:pt x="260" y="52"/>
                  <a:pt x="260" y="52"/>
                </a:cubicBezTo>
                <a:cubicBezTo>
                  <a:pt x="259" y="67"/>
                  <a:pt x="246" y="114"/>
                  <a:pt x="264" y="126"/>
                </a:cubicBezTo>
                <a:cubicBezTo>
                  <a:pt x="274" y="156"/>
                  <a:pt x="323" y="171"/>
                  <a:pt x="352" y="174"/>
                </a:cubicBezTo>
                <a:cubicBezTo>
                  <a:pt x="364" y="173"/>
                  <a:pt x="371" y="169"/>
                  <a:pt x="382" y="172"/>
                </a:cubicBezTo>
                <a:cubicBezTo>
                  <a:pt x="387" y="179"/>
                  <a:pt x="393" y="183"/>
                  <a:pt x="398" y="190"/>
                </a:cubicBezTo>
                <a:cubicBezTo>
                  <a:pt x="401" y="200"/>
                  <a:pt x="408" y="205"/>
                  <a:pt x="418" y="208"/>
                </a:cubicBezTo>
                <a:cubicBezTo>
                  <a:pt x="441" y="206"/>
                  <a:pt x="452" y="206"/>
                  <a:pt x="474" y="210"/>
                </a:cubicBezTo>
                <a:cubicBezTo>
                  <a:pt x="484" y="216"/>
                  <a:pt x="491" y="224"/>
                  <a:pt x="502" y="226"/>
                </a:cubicBezTo>
                <a:cubicBezTo>
                  <a:pt x="513" y="233"/>
                  <a:pt x="523" y="239"/>
                  <a:pt x="534" y="246"/>
                </a:cubicBezTo>
                <a:cubicBezTo>
                  <a:pt x="535" y="248"/>
                  <a:pt x="536" y="250"/>
                  <a:pt x="538" y="252"/>
                </a:cubicBezTo>
                <a:cubicBezTo>
                  <a:pt x="540" y="253"/>
                  <a:pt x="543" y="252"/>
                  <a:pt x="544" y="254"/>
                </a:cubicBezTo>
                <a:cubicBezTo>
                  <a:pt x="549" y="261"/>
                  <a:pt x="551" y="277"/>
                  <a:pt x="554" y="286"/>
                </a:cubicBezTo>
                <a:cubicBezTo>
                  <a:pt x="556" y="299"/>
                  <a:pt x="560" y="311"/>
                  <a:pt x="562" y="324"/>
                </a:cubicBezTo>
                <a:cubicBezTo>
                  <a:pt x="558" y="335"/>
                  <a:pt x="558" y="341"/>
                  <a:pt x="548" y="348"/>
                </a:cubicBezTo>
                <a:cubicBezTo>
                  <a:pt x="550" y="359"/>
                  <a:pt x="560" y="390"/>
                  <a:pt x="568" y="398"/>
                </a:cubicBezTo>
                <a:cubicBezTo>
                  <a:pt x="573" y="403"/>
                  <a:pt x="581" y="401"/>
                  <a:pt x="588" y="402"/>
                </a:cubicBezTo>
                <a:cubicBezTo>
                  <a:pt x="595" y="404"/>
                  <a:pt x="592" y="404"/>
                  <a:pt x="598" y="404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sp>
        <p:nvSpPr>
          <p:cNvPr id="16405" name="Freeform 16"/>
          <p:cNvSpPr>
            <a:spLocks noChangeAspect="1"/>
          </p:cNvSpPr>
          <p:nvPr/>
        </p:nvSpPr>
        <p:spPr bwMode="auto">
          <a:xfrm>
            <a:off x="4565869" y="6449442"/>
            <a:ext cx="422926" cy="560965"/>
          </a:xfrm>
          <a:custGeom>
            <a:avLst/>
            <a:gdLst>
              <a:gd name="T0" fmla="*/ 0 w 116"/>
              <a:gd name="T1" fmla="*/ 0 h 236"/>
              <a:gd name="T2" fmla="*/ 58280938 w 116"/>
              <a:gd name="T3" fmla="*/ 3473 h 236"/>
              <a:gd name="T4" fmla="*/ 49146097 w 116"/>
              <a:gd name="T5" fmla="*/ 14533 h 236"/>
              <a:gd name="T6" fmla="*/ 56588602 w 116"/>
              <a:gd name="T7" fmla="*/ 27882 h 236"/>
              <a:gd name="T8" fmla="*/ 70098185 w 116"/>
              <a:gd name="T9" fmla="*/ 30347 h 236"/>
              <a:gd name="T10" fmla="*/ 80603935 w 116"/>
              <a:gd name="T11" fmla="*/ 42930 h 236"/>
              <a:gd name="T12" fmla="*/ 86575479 w 116"/>
              <a:gd name="T13" fmla="*/ 53037 h 236"/>
              <a:gd name="T14" fmla="*/ 82292548 w 116"/>
              <a:gd name="T15" fmla="*/ 76024 h 236"/>
              <a:gd name="T16" fmla="*/ 77597071 w 116"/>
              <a:gd name="T17" fmla="*/ 84128 h 236"/>
              <a:gd name="T18" fmla="*/ 76194879 w 116"/>
              <a:gd name="T19" fmla="*/ 87059 h 236"/>
              <a:gd name="T20" fmla="*/ 67094653 w 116"/>
              <a:gd name="T21" fmla="*/ 105933 h 236"/>
              <a:gd name="T22" fmla="*/ 55186836 w 116"/>
              <a:gd name="T23" fmla="*/ 96860 h 236"/>
              <a:gd name="T24" fmla="*/ 47900941 w 116"/>
              <a:gd name="T25" fmla="*/ 90594 h 2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16"/>
              <a:gd name="T40" fmla="*/ 0 h 236"/>
              <a:gd name="T41" fmla="*/ 116 w 116"/>
              <a:gd name="T42" fmla="*/ 236 h 2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16" h="236">
                <a:moveTo>
                  <a:pt x="0" y="0"/>
                </a:moveTo>
                <a:cubicBezTo>
                  <a:pt x="26" y="2"/>
                  <a:pt x="53" y="0"/>
                  <a:pt x="78" y="8"/>
                </a:cubicBezTo>
                <a:cubicBezTo>
                  <a:pt x="74" y="17"/>
                  <a:pt x="69" y="23"/>
                  <a:pt x="66" y="32"/>
                </a:cubicBezTo>
                <a:cubicBezTo>
                  <a:pt x="71" y="39"/>
                  <a:pt x="71" y="58"/>
                  <a:pt x="76" y="62"/>
                </a:cubicBezTo>
                <a:cubicBezTo>
                  <a:pt x="81" y="66"/>
                  <a:pt x="94" y="68"/>
                  <a:pt x="94" y="68"/>
                </a:cubicBezTo>
                <a:cubicBezTo>
                  <a:pt x="97" y="78"/>
                  <a:pt x="102" y="88"/>
                  <a:pt x="108" y="96"/>
                </a:cubicBezTo>
                <a:cubicBezTo>
                  <a:pt x="110" y="104"/>
                  <a:pt x="114" y="110"/>
                  <a:pt x="116" y="118"/>
                </a:cubicBezTo>
                <a:cubicBezTo>
                  <a:pt x="114" y="135"/>
                  <a:pt x="113" y="154"/>
                  <a:pt x="110" y="170"/>
                </a:cubicBezTo>
                <a:cubicBezTo>
                  <a:pt x="110" y="170"/>
                  <a:pt x="105" y="185"/>
                  <a:pt x="104" y="188"/>
                </a:cubicBezTo>
                <a:cubicBezTo>
                  <a:pt x="103" y="190"/>
                  <a:pt x="102" y="194"/>
                  <a:pt x="102" y="194"/>
                </a:cubicBezTo>
                <a:cubicBezTo>
                  <a:pt x="101" y="208"/>
                  <a:pt x="103" y="227"/>
                  <a:pt x="90" y="236"/>
                </a:cubicBezTo>
                <a:cubicBezTo>
                  <a:pt x="85" y="229"/>
                  <a:pt x="79" y="223"/>
                  <a:pt x="74" y="216"/>
                </a:cubicBezTo>
                <a:cubicBezTo>
                  <a:pt x="72" y="209"/>
                  <a:pt x="67" y="208"/>
                  <a:pt x="64" y="202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sp>
        <p:nvSpPr>
          <p:cNvPr id="16406" name="Freeform 17"/>
          <p:cNvSpPr>
            <a:spLocks noChangeAspect="1"/>
          </p:cNvSpPr>
          <p:nvPr/>
        </p:nvSpPr>
        <p:spPr bwMode="auto">
          <a:xfrm>
            <a:off x="1595519" y="121160"/>
            <a:ext cx="1321437" cy="2247179"/>
          </a:xfrm>
          <a:custGeom>
            <a:avLst/>
            <a:gdLst>
              <a:gd name="T0" fmla="*/ 263416120 w 363"/>
              <a:gd name="T1" fmla="*/ 893752754 h 586"/>
              <a:gd name="T2" fmla="*/ 257431573 w 363"/>
              <a:gd name="T3" fmla="*/ 816875605 h 586"/>
              <a:gd name="T4" fmla="*/ 247338924 w 363"/>
              <a:gd name="T5" fmla="*/ 790059577 h 586"/>
              <a:gd name="T6" fmla="*/ 238743296 w 363"/>
              <a:gd name="T7" fmla="*/ 784125565 h 586"/>
              <a:gd name="T8" fmla="*/ 246005847 w 363"/>
              <a:gd name="T9" fmla="*/ 747148016 h 586"/>
              <a:gd name="T10" fmla="*/ 251499126 w 363"/>
              <a:gd name="T11" fmla="*/ 720078823 h 586"/>
              <a:gd name="T12" fmla="*/ 250169872 w 363"/>
              <a:gd name="T13" fmla="*/ 695471487 h 586"/>
              <a:gd name="T14" fmla="*/ 241366836 w 363"/>
              <a:gd name="T15" fmla="*/ 683014914 h 586"/>
              <a:gd name="T16" fmla="*/ 229791747 w 363"/>
              <a:gd name="T17" fmla="*/ 631583268 h 586"/>
              <a:gd name="T18" fmla="*/ 231150166 w 363"/>
              <a:gd name="T19" fmla="*/ 558414433 h 586"/>
              <a:gd name="T20" fmla="*/ 238743296 w 363"/>
              <a:gd name="T21" fmla="*/ 530695171 h 586"/>
              <a:gd name="T22" fmla="*/ 244371497 w 363"/>
              <a:gd name="T23" fmla="*/ 512175934 h 586"/>
              <a:gd name="T24" fmla="*/ 228444513 w 363"/>
              <a:gd name="T25" fmla="*/ 463342489 h 586"/>
              <a:gd name="T26" fmla="*/ 165764416 w 363"/>
              <a:gd name="T27" fmla="*/ 475799062 h 586"/>
              <a:gd name="T28" fmla="*/ 119340218 w 363"/>
              <a:gd name="T29" fmla="*/ 402492257 h 586"/>
              <a:gd name="T30" fmla="*/ 82773973 w 363"/>
              <a:gd name="T31" fmla="*/ 405865333 h 586"/>
              <a:gd name="T32" fmla="*/ 74325797 w 363"/>
              <a:gd name="T33" fmla="*/ 411912026 h 586"/>
              <a:gd name="T34" fmla="*/ 49324216 w 363"/>
              <a:gd name="T35" fmla="*/ 405865333 h 586"/>
              <a:gd name="T36" fmla="*/ 43681256 w 363"/>
              <a:gd name="T37" fmla="*/ 387299071 h 586"/>
              <a:gd name="T38" fmla="*/ 34811689 w 363"/>
              <a:gd name="T39" fmla="*/ 381626802 h 586"/>
              <a:gd name="T40" fmla="*/ 13084193 w 363"/>
              <a:gd name="T41" fmla="*/ 250234993 h 586"/>
              <a:gd name="T42" fmla="*/ 0 w 363"/>
              <a:gd name="T43" fmla="*/ 235141328 h 586"/>
              <a:gd name="T44" fmla="*/ 11420227 w 363"/>
              <a:gd name="T45" fmla="*/ 189382986 h 586"/>
              <a:gd name="T46" fmla="*/ 19019732 w 363"/>
              <a:gd name="T47" fmla="*/ 134029234 h 586"/>
              <a:gd name="T48" fmla="*/ 40727067 w 363"/>
              <a:gd name="T49" fmla="*/ 67352516 h 586"/>
              <a:gd name="T50" fmla="*/ 56924921 w 363"/>
              <a:gd name="T51" fmla="*/ 36214975 h 586"/>
              <a:gd name="T52" fmla="*/ 72717373 w 363"/>
              <a:gd name="T53" fmla="*/ 0 h 586"/>
              <a:gd name="T54" fmla="*/ 84598105 w 363"/>
              <a:gd name="T55" fmla="*/ 3478712 h 58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363"/>
              <a:gd name="T85" fmla="*/ 0 h 586"/>
              <a:gd name="T86" fmla="*/ 363 w 363"/>
              <a:gd name="T87" fmla="*/ 586 h 58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363" h="586">
                <a:moveTo>
                  <a:pt x="362" y="586"/>
                </a:moveTo>
                <a:cubicBezTo>
                  <a:pt x="361" y="574"/>
                  <a:pt x="363" y="549"/>
                  <a:pt x="354" y="536"/>
                </a:cubicBezTo>
                <a:cubicBezTo>
                  <a:pt x="352" y="533"/>
                  <a:pt x="345" y="521"/>
                  <a:pt x="340" y="518"/>
                </a:cubicBezTo>
                <a:cubicBezTo>
                  <a:pt x="336" y="516"/>
                  <a:pt x="328" y="514"/>
                  <a:pt x="328" y="514"/>
                </a:cubicBezTo>
                <a:cubicBezTo>
                  <a:pt x="320" y="502"/>
                  <a:pt x="330" y="498"/>
                  <a:pt x="338" y="490"/>
                </a:cubicBezTo>
                <a:cubicBezTo>
                  <a:pt x="340" y="483"/>
                  <a:pt x="344" y="479"/>
                  <a:pt x="346" y="472"/>
                </a:cubicBezTo>
                <a:cubicBezTo>
                  <a:pt x="345" y="467"/>
                  <a:pt x="347" y="461"/>
                  <a:pt x="344" y="456"/>
                </a:cubicBezTo>
                <a:cubicBezTo>
                  <a:pt x="342" y="452"/>
                  <a:pt x="332" y="448"/>
                  <a:pt x="332" y="448"/>
                </a:cubicBezTo>
                <a:cubicBezTo>
                  <a:pt x="324" y="436"/>
                  <a:pt x="319" y="427"/>
                  <a:pt x="316" y="414"/>
                </a:cubicBezTo>
                <a:cubicBezTo>
                  <a:pt x="317" y="398"/>
                  <a:pt x="316" y="382"/>
                  <a:pt x="318" y="366"/>
                </a:cubicBezTo>
                <a:cubicBezTo>
                  <a:pt x="319" y="352"/>
                  <a:pt x="321" y="357"/>
                  <a:pt x="328" y="348"/>
                </a:cubicBezTo>
                <a:cubicBezTo>
                  <a:pt x="331" y="344"/>
                  <a:pt x="336" y="336"/>
                  <a:pt x="336" y="336"/>
                </a:cubicBezTo>
                <a:cubicBezTo>
                  <a:pt x="334" y="315"/>
                  <a:pt x="333" y="310"/>
                  <a:pt x="314" y="304"/>
                </a:cubicBezTo>
                <a:cubicBezTo>
                  <a:pt x="289" y="310"/>
                  <a:pt x="255" y="310"/>
                  <a:pt x="228" y="312"/>
                </a:cubicBezTo>
                <a:cubicBezTo>
                  <a:pt x="199" y="307"/>
                  <a:pt x="196" y="275"/>
                  <a:pt x="164" y="264"/>
                </a:cubicBezTo>
                <a:cubicBezTo>
                  <a:pt x="147" y="265"/>
                  <a:pt x="131" y="264"/>
                  <a:pt x="114" y="266"/>
                </a:cubicBezTo>
                <a:cubicBezTo>
                  <a:pt x="110" y="266"/>
                  <a:pt x="102" y="270"/>
                  <a:pt x="102" y="270"/>
                </a:cubicBezTo>
                <a:cubicBezTo>
                  <a:pt x="91" y="269"/>
                  <a:pt x="76" y="274"/>
                  <a:pt x="68" y="266"/>
                </a:cubicBezTo>
                <a:cubicBezTo>
                  <a:pt x="65" y="263"/>
                  <a:pt x="63" y="258"/>
                  <a:pt x="60" y="254"/>
                </a:cubicBezTo>
                <a:cubicBezTo>
                  <a:pt x="58" y="250"/>
                  <a:pt x="48" y="250"/>
                  <a:pt x="48" y="250"/>
                </a:cubicBezTo>
                <a:cubicBezTo>
                  <a:pt x="39" y="223"/>
                  <a:pt x="40" y="186"/>
                  <a:pt x="18" y="164"/>
                </a:cubicBezTo>
                <a:cubicBezTo>
                  <a:pt x="13" y="159"/>
                  <a:pt x="6" y="158"/>
                  <a:pt x="0" y="154"/>
                </a:cubicBezTo>
                <a:cubicBezTo>
                  <a:pt x="3" y="143"/>
                  <a:pt x="6" y="130"/>
                  <a:pt x="16" y="124"/>
                </a:cubicBezTo>
                <a:cubicBezTo>
                  <a:pt x="18" y="110"/>
                  <a:pt x="22" y="101"/>
                  <a:pt x="26" y="88"/>
                </a:cubicBezTo>
                <a:cubicBezTo>
                  <a:pt x="28" y="68"/>
                  <a:pt x="39" y="55"/>
                  <a:pt x="56" y="44"/>
                </a:cubicBezTo>
                <a:cubicBezTo>
                  <a:pt x="66" y="38"/>
                  <a:pt x="68" y="27"/>
                  <a:pt x="78" y="24"/>
                </a:cubicBezTo>
                <a:cubicBezTo>
                  <a:pt x="86" y="16"/>
                  <a:pt x="94" y="9"/>
                  <a:pt x="100" y="0"/>
                </a:cubicBezTo>
                <a:cubicBezTo>
                  <a:pt x="115" y="2"/>
                  <a:pt x="109" y="2"/>
                  <a:pt x="116" y="2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sp>
        <p:nvSpPr>
          <p:cNvPr id="16413" name="Text Box 24"/>
          <p:cNvSpPr txBox="1">
            <a:spLocks noChangeAspect="1" noChangeArrowheads="1"/>
          </p:cNvSpPr>
          <p:nvPr/>
        </p:nvSpPr>
        <p:spPr bwMode="auto">
          <a:xfrm>
            <a:off x="5749078" y="1390796"/>
            <a:ext cx="1184851" cy="35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419" sz="1600" b="1" dirty="0">
                <a:solidFill>
                  <a:prstClr val="black"/>
                </a:solidFill>
                <a:latin typeface="Comic Sans MS" pitchFamily="66" charset="0"/>
              </a:rPr>
              <a:t>Guyana F.</a:t>
            </a:r>
          </a:p>
        </p:txBody>
      </p:sp>
      <p:sp>
        <p:nvSpPr>
          <p:cNvPr id="16415" name="Text Box 27"/>
          <p:cNvSpPr txBox="1">
            <a:spLocks noChangeAspect="1" noChangeArrowheads="1"/>
          </p:cNvSpPr>
          <p:nvPr/>
        </p:nvSpPr>
        <p:spPr bwMode="auto">
          <a:xfrm>
            <a:off x="5196148" y="1055544"/>
            <a:ext cx="97174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419" sz="1600" b="1" dirty="0">
                <a:solidFill>
                  <a:prstClr val="black"/>
                </a:solidFill>
                <a:latin typeface="Comic Sans MS" pitchFamily="66" charset="0"/>
              </a:rPr>
              <a:t>Surinam</a:t>
            </a:r>
          </a:p>
        </p:txBody>
      </p:sp>
      <p:sp>
        <p:nvSpPr>
          <p:cNvPr id="16407" name="Text Box 18"/>
          <p:cNvSpPr txBox="1">
            <a:spLocks noChangeAspect="1" noChangeArrowheads="1"/>
          </p:cNvSpPr>
          <p:nvPr/>
        </p:nvSpPr>
        <p:spPr bwMode="auto">
          <a:xfrm>
            <a:off x="5898307" y="3983185"/>
            <a:ext cx="761925" cy="35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419" sz="1600" b="1" dirty="0">
                <a:solidFill>
                  <a:prstClr val="black"/>
                </a:solidFill>
                <a:latin typeface="Comic Sans MS" pitchFamily="66" charset="0"/>
              </a:rPr>
              <a:t>Brasil</a:t>
            </a:r>
          </a:p>
        </p:txBody>
      </p:sp>
      <p:sp>
        <p:nvSpPr>
          <p:cNvPr id="16408" name="Text Box 19"/>
          <p:cNvSpPr txBox="1">
            <a:spLocks noChangeAspect="1" noChangeArrowheads="1"/>
          </p:cNvSpPr>
          <p:nvPr/>
        </p:nvSpPr>
        <p:spPr bwMode="auto">
          <a:xfrm>
            <a:off x="3023918" y="5815449"/>
            <a:ext cx="8066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419" sz="1600" b="1" dirty="0">
                <a:solidFill>
                  <a:prstClr val="black"/>
                </a:solidFill>
                <a:latin typeface="Comic Sans MS" pitchFamily="66" charset="0"/>
              </a:rPr>
              <a:t>Bolivia</a:t>
            </a:r>
          </a:p>
        </p:txBody>
      </p:sp>
      <p:sp>
        <p:nvSpPr>
          <p:cNvPr id="16409" name="Text Box 20"/>
          <p:cNvSpPr txBox="1">
            <a:spLocks noChangeAspect="1" noChangeArrowheads="1"/>
          </p:cNvSpPr>
          <p:nvPr/>
        </p:nvSpPr>
        <p:spPr bwMode="auto">
          <a:xfrm>
            <a:off x="535732" y="3764110"/>
            <a:ext cx="6158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419" sz="1600" b="1" dirty="0">
                <a:solidFill>
                  <a:prstClr val="black"/>
                </a:solidFill>
                <a:latin typeface="Comic Sans MS" pitchFamily="66" charset="0"/>
              </a:rPr>
              <a:t>Perú</a:t>
            </a:r>
          </a:p>
        </p:txBody>
      </p:sp>
      <p:sp>
        <p:nvSpPr>
          <p:cNvPr id="16410" name="Text Box 21"/>
          <p:cNvSpPr txBox="1">
            <a:spLocks noChangeAspect="1" noChangeArrowheads="1"/>
          </p:cNvSpPr>
          <p:nvPr/>
        </p:nvSpPr>
        <p:spPr bwMode="auto">
          <a:xfrm>
            <a:off x="15714" y="2834701"/>
            <a:ext cx="9669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419" sz="1600" b="1" dirty="0">
                <a:solidFill>
                  <a:prstClr val="black"/>
                </a:solidFill>
                <a:latin typeface="Comic Sans MS" pitchFamily="66" charset="0"/>
              </a:rPr>
              <a:t>Ecuador</a:t>
            </a:r>
          </a:p>
        </p:txBody>
      </p:sp>
      <p:sp>
        <p:nvSpPr>
          <p:cNvPr id="16411" name="Text Box 22"/>
          <p:cNvSpPr txBox="1">
            <a:spLocks noChangeAspect="1" noChangeArrowheads="1"/>
          </p:cNvSpPr>
          <p:nvPr/>
        </p:nvSpPr>
        <p:spPr bwMode="auto">
          <a:xfrm>
            <a:off x="772702" y="1731027"/>
            <a:ext cx="10342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419" sz="1600" b="1" dirty="0">
                <a:solidFill>
                  <a:prstClr val="black"/>
                </a:solidFill>
                <a:latin typeface="Comic Sans MS" pitchFamily="66" charset="0"/>
              </a:rPr>
              <a:t>Colombia</a:t>
            </a:r>
          </a:p>
        </p:txBody>
      </p:sp>
      <p:sp>
        <p:nvSpPr>
          <p:cNvPr id="16412" name="Text Box 23"/>
          <p:cNvSpPr txBox="1">
            <a:spLocks noChangeAspect="1" noChangeArrowheads="1"/>
          </p:cNvSpPr>
          <p:nvPr/>
        </p:nvSpPr>
        <p:spPr bwMode="auto">
          <a:xfrm>
            <a:off x="2183003" y="365127"/>
            <a:ext cx="1196370" cy="35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419" sz="1600" b="1" dirty="0">
                <a:solidFill>
                  <a:prstClr val="black"/>
                </a:solidFill>
                <a:latin typeface="Comic Sans MS" pitchFamily="66" charset="0"/>
              </a:rPr>
              <a:t>Venezuela</a:t>
            </a:r>
          </a:p>
        </p:txBody>
      </p:sp>
      <p:sp>
        <p:nvSpPr>
          <p:cNvPr id="16414" name="Text Box 26"/>
          <p:cNvSpPr txBox="1">
            <a:spLocks noChangeAspect="1" noChangeArrowheads="1"/>
          </p:cNvSpPr>
          <p:nvPr/>
        </p:nvSpPr>
        <p:spPr bwMode="auto">
          <a:xfrm>
            <a:off x="4722204" y="736891"/>
            <a:ext cx="88036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419" sz="1600" b="1" dirty="0">
                <a:solidFill>
                  <a:prstClr val="black"/>
                </a:solidFill>
                <a:latin typeface="Comic Sans MS" pitchFamily="66" charset="0"/>
              </a:rPr>
              <a:t>Guyana</a:t>
            </a:r>
          </a:p>
        </p:txBody>
      </p:sp>
      <p:sp>
        <p:nvSpPr>
          <p:cNvPr id="16421" name="Text Box 33"/>
          <p:cNvSpPr txBox="1">
            <a:spLocks noChangeArrowheads="1"/>
          </p:cNvSpPr>
          <p:nvPr/>
        </p:nvSpPr>
        <p:spPr bwMode="auto">
          <a:xfrm>
            <a:off x="1836638" y="3729844"/>
            <a:ext cx="18858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s-419" sz="1600" dirty="0"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16432" name="Text Box 71"/>
          <p:cNvSpPr txBox="1">
            <a:spLocks noChangeArrowheads="1"/>
          </p:cNvSpPr>
          <p:nvPr/>
        </p:nvSpPr>
        <p:spPr bwMode="auto">
          <a:xfrm>
            <a:off x="3328012" y="2242876"/>
            <a:ext cx="19294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s-419" sz="1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6433" name="Text Box 72"/>
          <p:cNvSpPr txBox="1">
            <a:spLocks noChangeArrowheads="1"/>
          </p:cNvSpPr>
          <p:nvPr/>
        </p:nvSpPr>
        <p:spPr bwMode="auto">
          <a:xfrm>
            <a:off x="2322379" y="4917972"/>
            <a:ext cx="23915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419" b="1" dirty="0">
                <a:solidFill>
                  <a:srgbClr val="FFFF00"/>
                </a:solidFill>
                <a:latin typeface="Comic Sans MS" pitchFamily="66" charset="0"/>
              </a:rPr>
              <a:t>Núcleo </a:t>
            </a:r>
            <a:r>
              <a:rPr lang="es-419" b="1" dirty="0" err="1">
                <a:solidFill>
                  <a:srgbClr val="FFFF00"/>
                </a:solidFill>
                <a:latin typeface="Comic Sans MS" pitchFamily="66" charset="0"/>
              </a:rPr>
              <a:t>BolPeBra</a:t>
            </a:r>
            <a:endParaRPr lang="es-419" b="1" dirty="0">
              <a:solidFill>
                <a:srgbClr val="FFFF00"/>
              </a:solidFill>
              <a:latin typeface="Comic Sans MS" pitchFamily="66" charset="0"/>
            </a:endParaRPr>
          </a:p>
          <a:p>
            <a:pPr algn="ctr"/>
            <a:r>
              <a:rPr lang="es-419" b="1" dirty="0">
                <a:solidFill>
                  <a:srgbClr val="FFFF00"/>
                </a:solidFill>
                <a:latin typeface="Comic Sans MS" pitchFamily="66" charset="0"/>
              </a:rPr>
              <a:t>2016 hasta hoy…</a:t>
            </a:r>
          </a:p>
        </p:txBody>
      </p:sp>
      <p:sp>
        <p:nvSpPr>
          <p:cNvPr id="11341" name="Text Box 77"/>
          <p:cNvSpPr txBox="1">
            <a:spLocks noChangeArrowheads="1"/>
          </p:cNvSpPr>
          <p:nvPr/>
        </p:nvSpPr>
        <p:spPr bwMode="auto">
          <a:xfrm>
            <a:off x="6119598" y="35244"/>
            <a:ext cx="2988906" cy="289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20000"/>
              </a:spcBef>
            </a:pPr>
            <a:r>
              <a:rPr lang="es-419" sz="2400" b="1" dirty="0">
                <a:solidFill>
                  <a:srgbClr val="FF0000"/>
                </a:solidFill>
                <a:latin typeface="Comic Sans MS" pitchFamily="66" charset="0"/>
              </a:rPr>
              <a:t>Equipo Itinerante, Núcleo </a:t>
            </a:r>
            <a:r>
              <a:rPr lang="es-419" sz="2400" b="1" dirty="0" err="1">
                <a:solidFill>
                  <a:srgbClr val="FF0000"/>
                </a:solidFill>
                <a:latin typeface="Comic Sans MS" pitchFamily="66" charset="0"/>
              </a:rPr>
              <a:t>Bolpebra</a:t>
            </a:r>
            <a:r>
              <a:rPr lang="es-419" sz="2400" b="1" dirty="0">
                <a:solidFill>
                  <a:srgbClr val="FF0000"/>
                </a:solidFill>
                <a:latin typeface="Comic Sans MS" pitchFamily="66" charset="0"/>
              </a:rPr>
              <a:t>,</a:t>
            </a:r>
          </a:p>
          <a:p>
            <a:pPr algn="r">
              <a:spcBef>
                <a:spcPct val="20000"/>
              </a:spcBef>
            </a:pPr>
            <a:r>
              <a:rPr lang="es-419" sz="2400" b="1" dirty="0">
                <a:solidFill>
                  <a:srgbClr val="FF0000"/>
                </a:solidFill>
                <a:latin typeface="Comic Sans MS" pitchFamily="66" charset="0"/>
              </a:rPr>
              <a:t>triple frontera amazónica de</a:t>
            </a:r>
            <a:br>
              <a:rPr lang="es-419" sz="2400" b="1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s-419" sz="2400" b="1" dirty="0">
                <a:solidFill>
                  <a:srgbClr val="FF0000"/>
                </a:solidFill>
                <a:latin typeface="Comic Sans MS" pitchFamily="66" charset="0"/>
              </a:rPr>
              <a:t>Bolivia, Perú </a:t>
            </a:r>
          </a:p>
          <a:p>
            <a:pPr algn="r">
              <a:spcBef>
                <a:spcPct val="20000"/>
              </a:spcBef>
            </a:pPr>
            <a:r>
              <a:rPr lang="es-419" sz="2400" b="1" dirty="0">
                <a:solidFill>
                  <a:srgbClr val="FF0000"/>
                </a:solidFill>
                <a:latin typeface="Comic Sans MS" pitchFamily="66" charset="0"/>
              </a:rPr>
              <a:t>y Brasil.</a:t>
            </a:r>
          </a:p>
          <a:p>
            <a:pPr algn="r">
              <a:spcBef>
                <a:spcPct val="20000"/>
              </a:spcBef>
            </a:pPr>
            <a:r>
              <a:rPr lang="es-419" sz="2000" b="1" dirty="0">
                <a:solidFill>
                  <a:srgbClr val="FF0000"/>
                </a:solidFill>
                <a:latin typeface="Comic Sans MS" pitchFamily="66" charset="0"/>
              </a:rPr>
              <a:t>(Feb/2022)</a:t>
            </a:r>
          </a:p>
        </p:txBody>
      </p:sp>
      <p:sp>
        <p:nvSpPr>
          <p:cNvPr id="40" name="Oval 35"/>
          <p:cNvSpPr>
            <a:spLocks noChangeArrowheads="1"/>
          </p:cNvSpPr>
          <p:nvPr/>
        </p:nvSpPr>
        <p:spPr bwMode="auto">
          <a:xfrm>
            <a:off x="2302567" y="5151302"/>
            <a:ext cx="156334" cy="15932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pic>
        <p:nvPicPr>
          <p:cNvPr id="4" name="Picture 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D6C0AD00-44E2-4739-A842-730EEEBBD4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5" t="4196" r="454" b="3815"/>
          <a:stretch/>
        </p:blipFill>
        <p:spPr>
          <a:xfrm>
            <a:off x="261776" y="2635137"/>
            <a:ext cx="1459097" cy="14732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close up of a person&#10;&#10;Description automatically generated">
            <a:extLst>
              <a:ext uri="{FF2B5EF4-FFF2-40B4-BE49-F238E27FC236}">
                <a16:creationId xmlns:a16="http://schemas.microsoft.com/office/drawing/2014/main" id="{1AD9BCF6-3343-4B09-8BA0-57B64E8038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" t="9980" r="-1" b="11726"/>
          <a:stretch/>
        </p:blipFill>
        <p:spPr>
          <a:xfrm rot="19926614">
            <a:off x="874848" y="4413397"/>
            <a:ext cx="1163839" cy="13251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5719F3F4-8706-423D-B114-ED87C1C131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9" t="38434" r="57947" b="44891"/>
          <a:stretch/>
        </p:blipFill>
        <p:spPr>
          <a:xfrm>
            <a:off x="7065829" y="3089631"/>
            <a:ext cx="1658178" cy="17020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93AE2A16-233E-454C-A157-DA9AD47BF9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0" t="6737" r="40639" b="71003"/>
          <a:stretch/>
        </p:blipFill>
        <p:spPr>
          <a:xfrm>
            <a:off x="3123216" y="622782"/>
            <a:ext cx="1676702" cy="1721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E9051E1D-E4A8-41A0-A34A-CF46DCD422F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4" t="35855" r="57698" b="43317"/>
          <a:stretch/>
        </p:blipFill>
        <p:spPr>
          <a:xfrm>
            <a:off x="4984497" y="5003959"/>
            <a:ext cx="1679359" cy="17442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3CF75FB-3FFB-472F-824E-15DB4E73EBF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0" t="5325" r="68496" b="68951"/>
          <a:stretch/>
        </p:blipFill>
        <p:spPr>
          <a:xfrm>
            <a:off x="685100" y="589529"/>
            <a:ext cx="1369127" cy="17295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Block Arc 24">
            <a:extLst>
              <a:ext uri="{FF2B5EF4-FFF2-40B4-BE49-F238E27FC236}">
                <a16:creationId xmlns:a16="http://schemas.microsoft.com/office/drawing/2014/main" id="{85666B67-5E68-4C21-B249-44BCF2D5BF17}"/>
              </a:ext>
            </a:extLst>
          </p:cNvPr>
          <p:cNvSpPr/>
          <p:nvPr/>
        </p:nvSpPr>
        <p:spPr>
          <a:xfrm>
            <a:off x="128009" y="459856"/>
            <a:ext cx="2008213" cy="1179479"/>
          </a:xfrm>
          <a:prstGeom prst="blockArc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ircle">
              <a:avLst/>
            </a:prstTxWarp>
          </a:bodyPr>
          <a:lstStyle/>
          <a:p>
            <a:pPr algn="ctr"/>
            <a:endParaRPr lang="es-419" altLang="pt-BR" b="1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FBC9196-9AA5-40E4-971F-B61A6B0F11AC}"/>
              </a:ext>
            </a:extLst>
          </p:cNvPr>
          <p:cNvSpPr txBox="1"/>
          <p:nvPr/>
        </p:nvSpPr>
        <p:spPr>
          <a:xfrm>
            <a:off x="319242" y="1943233"/>
            <a:ext cx="25236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1400" b="1" dirty="0"/>
              <a:t>Óscar González Marques</a:t>
            </a:r>
          </a:p>
          <a:p>
            <a:pPr algn="ctr"/>
            <a:r>
              <a:rPr lang="es-419" sz="1400" b="1" dirty="0"/>
              <a:t>Diócesis de Menorca - España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950222B-9E20-43AF-BC72-9E94808020F7}"/>
              </a:ext>
            </a:extLst>
          </p:cNvPr>
          <p:cNvSpPr txBox="1"/>
          <p:nvPr/>
        </p:nvSpPr>
        <p:spPr>
          <a:xfrm>
            <a:off x="6783533" y="4764847"/>
            <a:ext cx="23604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1400" b="1" dirty="0"/>
              <a:t>Maria Eugenia Lloris Aguado</a:t>
            </a:r>
          </a:p>
          <a:p>
            <a:pPr algn="ctr"/>
            <a:r>
              <a:rPr lang="es-419" sz="1400" b="1" dirty="0"/>
              <a:t>Fraternidad Verbum Dei</a:t>
            </a:r>
          </a:p>
        </p:txBody>
      </p:sp>
      <p:sp>
        <p:nvSpPr>
          <p:cNvPr id="37" name="Text Box 1033">
            <a:extLst>
              <a:ext uri="{FF2B5EF4-FFF2-40B4-BE49-F238E27FC236}">
                <a16:creationId xmlns:a16="http://schemas.microsoft.com/office/drawing/2014/main" id="{4F07CD8F-C6FB-4B1E-A282-0D5222C49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4236" y="6196943"/>
            <a:ext cx="19248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s-419" altLang="pt-BR" sz="1400" b="1" dirty="0">
                <a:latin typeface="+mn-lt"/>
              </a:rPr>
              <a:t>Claudia da Costa Matos</a:t>
            </a:r>
          </a:p>
          <a:p>
            <a:pPr algn="ctr"/>
            <a:r>
              <a:rPr lang="es-419" altLang="pt-BR" sz="1400" b="1" dirty="0">
                <a:latin typeface="+mn-lt"/>
              </a:rPr>
              <a:t>Salesianas</a:t>
            </a:r>
          </a:p>
        </p:txBody>
      </p:sp>
      <p:sp>
        <p:nvSpPr>
          <p:cNvPr id="42" name="CaixaDeTexto 9">
            <a:extLst>
              <a:ext uri="{FF2B5EF4-FFF2-40B4-BE49-F238E27FC236}">
                <a16:creationId xmlns:a16="http://schemas.microsoft.com/office/drawing/2014/main" id="{D0645E9C-8DD5-420C-9161-811B28972F75}"/>
              </a:ext>
            </a:extLst>
          </p:cNvPr>
          <p:cNvSpPr txBox="1"/>
          <p:nvPr/>
        </p:nvSpPr>
        <p:spPr>
          <a:xfrm>
            <a:off x="884035" y="5685995"/>
            <a:ext cx="2228173" cy="767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400" b="1" dirty="0"/>
              <a:t>Joaninha </a:t>
            </a:r>
            <a:r>
              <a:rPr lang="es-419" sz="1400" b="1" dirty="0" err="1"/>
              <a:t>Honório</a:t>
            </a:r>
            <a:r>
              <a:rPr lang="es-419" sz="1400" b="1" dirty="0"/>
              <a:t> Madeira</a:t>
            </a:r>
          </a:p>
          <a:p>
            <a:pPr algn="ctr"/>
            <a:r>
              <a:rPr lang="es-419" sz="1400" b="1" dirty="0"/>
              <a:t>Congregación  Inmaculada</a:t>
            </a:r>
          </a:p>
          <a:p>
            <a:pPr algn="ctr"/>
            <a:r>
              <a:rPr lang="es-419" sz="1400" b="1" dirty="0"/>
              <a:t>Concepción de Castres </a:t>
            </a:r>
          </a:p>
        </p:txBody>
      </p:sp>
      <p:sp>
        <p:nvSpPr>
          <p:cNvPr id="43" name="CaixaDeTexto 18">
            <a:extLst>
              <a:ext uri="{FF2B5EF4-FFF2-40B4-BE49-F238E27FC236}">
                <a16:creationId xmlns:a16="http://schemas.microsoft.com/office/drawing/2014/main" id="{FCB45C2E-DBA6-4803-B9BB-C2C7442EF760}"/>
              </a:ext>
            </a:extLst>
          </p:cNvPr>
          <p:cNvSpPr txBox="1"/>
          <p:nvPr/>
        </p:nvSpPr>
        <p:spPr>
          <a:xfrm>
            <a:off x="3146042" y="2575798"/>
            <a:ext cx="1676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400" b="1" dirty="0"/>
              <a:t>Parroquia </a:t>
            </a:r>
            <a:r>
              <a:rPr lang="es-419" sz="1400" b="1" dirty="0" err="1"/>
              <a:t>Assis</a:t>
            </a:r>
            <a:r>
              <a:rPr lang="es-419" sz="1400" b="1" dirty="0"/>
              <a:t> Brasil-AC  jesuitas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6BD0BAB-33BB-47C0-9F88-63E5E19BD863}"/>
              </a:ext>
            </a:extLst>
          </p:cNvPr>
          <p:cNvSpPr txBox="1"/>
          <p:nvPr/>
        </p:nvSpPr>
        <p:spPr>
          <a:xfrm>
            <a:off x="3230156" y="2361518"/>
            <a:ext cx="16361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/>
              <a:t>Izaias</a:t>
            </a:r>
            <a:r>
              <a:rPr lang="en-US" sz="1400" b="1" dirty="0"/>
              <a:t> Flores Lopes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196DF6DA-6425-48E9-BDC4-3BF701A10F6B}"/>
              </a:ext>
            </a:extLst>
          </p:cNvPr>
          <p:cNvSpPr txBox="1"/>
          <p:nvPr/>
        </p:nvSpPr>
        <p:spPr>
          <a:xfrm>
            <a:off x="313987" y="3935464"/>
            <a:ext cx="13878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Fernando López</a:t>
            </a:r>
          </a:p>
          <a:p>
            <a:pPr algn="ctr"/>
            <a:r>
              <a:rPr lang="es-419" altLang="pt-BR" sz="1400" b="1" dirty="0"/>
              <a:t>Jesuitas PAAM</a:t>
            </a:r>
          </a:p>
        </p:txBody>
      </p:sp>
      <p:pic>
        <p:nvPicPr>
          <p:cNvPr id="50" name="Imagem 49" descr="Pessoas posando para foto&#10;&#10;Descrição gerada automaticamente">
            <a:extLst>
              <a:ext uri="{FF2B5EF4-FFF2-40B4-BE49-F238E27FC236}">
                <a16:creationId xmlns:a16="http://schemas.microsoft.com/office/drawing/2014/main" id="{1A3F0B54-7AE8-4142-B891-FFFDCB7A17F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3" t="31024" r="46340" b="44750"/>
          <a:stretch/>
        </p:blipFill>
        <p:spPr>
          <a:xfrm>
            <a:off x="5885470" y="1683815"/>
            <a:ext cx="1613648" cy="16614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6658024-406B-4F27-8D78-9019AC4F543C}"/>
              </a:ext>
            </a:extLst>
          </p:cNvPr>
          <p:cNvSpPr txBox="1"/>
          <p:nvPr/>
        </p:nvSpPr>
        <p:spPr>
          <a:xfrm>
            <a:off x="5143999" y="3317661"/>
            <a:ext cx="21633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Ivanir Gomes</a:t>
            </a:r>
          </a:p>
          <a:p>
            <a:pPr algn="ctr"/>
            <a:r>
              <a:rPr lang="pt-BR" sz="1400" b="1" dirty="0" err="1"/>
              <a:t>Sacramentinas</a:t>
            </a:r>
            <a:r>
              <a:rPr lang="pt-BR" sz="1400" b="1" dirty="0"/>
              <a:t> de Bérgamo</a:t>
            </a:r>
          </a:p>
        </p:txBody>
      </p:sp>
    </p:spTree>
    <p:extLst>
      <p:ext uri="{BB962C8B-B14F-4D97-AF65-F5344CB8AC3E}">
        <p14:creationId xmlns:p14="http://schemas.microsoft.com/office/powerpoint/2010/main" val="2501412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2" name="breeze.wav"/>
          </p:stSnd>
        </p:sndAc>
      </p:transition>
    </mc:Choice>
    <mc:Fallback>
      <p:transition>
        <p:sndAc>
          <p:stSnd>
            <p:snd r:embed="rId2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2" name="Picture 2" descr="America Latina Amazonia e Fronteras 4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22735" y="0"/>
            <a:ext cx="9159553" cy="700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3" name="Freeform 3"/>
          <p:cNvSpPr>
            <a:spLocks noChangeAspect="1"/>
          </p:cNvSpPr>
          <p:nvPr/>
        </p:nvSpPr>
        <p:spPr bwMode="auto">
          <a:xfrm>
            <a:off x="5717811" y="1382497"/>
            <a:ext cx="654959" cy="839788"/>
          </a:xfrm>
          <a:custGeom>
            <a:avLst/>
            <a:gdLst>
              <a:gd name="T0" fmla="*/ 129926791 w 180"/>
              <a:gd name="T1" fmla="*/ 150979157 h 219"/>
              <a:gd name="T2" fmla="*/ 114832018 w 180"/>
              <a:gd name="T3" fmla="*/ 205835974 h 219"/>
              <a:gd name="T4" fmla="*/ 101874840 w 180"/>
              <a:gd name="T5" fmla="*/ 237498497 h 219"/>
              <a:gd name="T6" fmla="*/ 88738439 w 180"/>
              <a:gd name="T7" fmla="*/ 274304455 h 219"/>
              <a:gd name="T8" fmla="*/ 84570655 w 180"/>
              <a:gd name="T9" fmla="*/ 288421509 h 219"/>
              <a:gd name="T10" fmla="*/ 77905484 w 180"/>
              <a:gd name="T11" fmla="*/ 297566216 h 219"/>
              <a:gd name="T12" fmla="*/ 71434166 w 180"/>
              <a:gd name="T13" fmla="*/ 324625850 h 219"/>
              <a:gd name="T14" fmla="*/ 58486505 w 180"/>
              <a:gd name="T15" fmla="*/ 333760797 h 219"/>
              <a:gd name="T16" fmla="*/ 45326294 w 180"/>
              <a:gd name="T17" fmla="*/ 329161383 h 219"/>
              <a:gd name="T18" fmla="*/ 32641464 w 180"/>
              <a:gd name="T19" fmla="*/ 320016676 h 219"/>
              <a:gd name="T20" fmla="*/ 4287693 w 180"/>
              <a:gd name="T21" fmla="*/ 306059398 h 219"/>
              <a:gd name="T22" fmla="*/ 17298113 w 180"/>
              <a:gd name="T23" fmla="*/ 260599964 h 219"/>
              <a:gd name="T24" fmla="*/ 23759610 w 180"/>
              <a:gd name="T25" fmla="*/ 219588671 h 219"/>
              <a:gd name="T26" fmla="*/ 13014282 w 180"/>
              <a:gd name="T27" fmla="*/ 168777598 h 219"/>
              <a:gd name="T28" fmla="*/ 2197900 w 180"/>
              <a:gd name="T29" fmla="*/ 109573415 h 219"/>
              <a:gd name="T30" fmla="*/ 0 w 180"/>
              <a:gd name="T31" fmla="*/ 96262559 h 219"/>
              <a:gd name="T32" fmla="*/ 17298113 w 180"/>
              <a:gd name="T33" fmla="*/ 36204313 h 219"/>
              <a:gd name="T34" fmla="*/ 23759610 w 180"/>
              <a:gd name="T35" fmla="*/ 0 h 21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80"/>
              <a:gd name="T55" fmla="*/ 0 h 219"/>
              <a:gd name="T56" fmla="*/ 180 w 180"/>
              <a:gd name="T57" fmla="*/ 219 h 219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80" h="219">
                <a:moveTo>
                  <a:pt x="180" y="99"/>
                </a:moveTo>
                <a:cubicBezTo>
                  <a:pt x="171" y="113"/>
                  <a:pt x="165" y="118"/>
                  <a:pt x="159" y="135"/>
                </a:cubicBezTo>
                <a:cubicBezTo>
                  <a:pt x="156" y="144"/>
                  <a:pt x="146" y="148"/>
                  <a:pt x="141" y="156"/>
                </a:cubicBezTo>
                <a:cubicBezTo>
                  <a:pt x="134" y="168"/>
                  <a:pt x="136" y="176"/>
                  <a:pt x="123" y="180"/>
                </a:cubicBezTo>
                <a:cubicBezTo>
                  <a:pt x="121" y="183"/>
                  <a:pt x="120" y="186"/>
                  <a:pt x="117" y="189"/>
                </a:cubicBezTo>
                <a:cubicBezTo>
                  <a:pt x="114" y="192"/>
                  <a:pt x="110" y="192"/>
                  <a:pt x="108" y="195"/>
                </a:cubicBezTo>
                <a:cubicBezTo>
                  <a:pt x="102" y="203"/>
                  <a:pt x="109" y="207"/>
                  <a:pt x="99" y="213"/>
                </a:cubicBezTo>
                <a:cubicBezTo>
                  <a:pt x="94" y="216"/>
                  <a:pt x="81" y="219"/>
                  <a:pt x="81" y="219"/>
                </a:cubicBezTo>
                <a:cubicBezTo>
                  <a:pt x="75" y="218"/>
                  <a:pt x="69" y="217"/>
                  <a:pt x="63" y="216"/>
                </a:cubicBezTo>
                <a:cubicBezTo>
                  <a:pt x="57" y="214"/>
                  <a:pt x="45" y="210"/>
                  <a:pt x="45" y="210"/>
                </a:cubicBezTo>
                <a:cubicBezTo>
                  <a:pt x="29" y="215"/>
                  <a:pt x="16" y="216"/>
                  <a:pt x="6" y="201"/>
                </a:cubicBezTo>
                <a:cubicBezTo>
                  <a:pt x="10" y="187"/>
                  <a:pt x="18" y="184"/>
                  <a:pt x="24" y="171"/>
                </a:cubicBezTo>
                <a:cubicBezTo>
                  <a:pt x="28" y="162"/>
                  <a:pt x="33" y="144"/>
                  <a:pt x="33" y="144"/>
                </a:cubicBezTo>
                <a:cubicBezTo>
                  <a:pt x="30" y="128"/>
                  <a:pt x="29" y="122"/>
                  <a:pt x="18" y="111"/>
                </a:cubicBezTo>
                <a:cubicBezTo>
                  <a:pt x="14" y="98"/>
                  <a:pt x="7" y="85"/>
                  <a:pt x="3" y="72"/>
                </a:cubicBezTo>
                <a:cubicBezTo>
                  <a:pt x="2" y="69"/>
                  <a:pt x="0" y="63"/>
                  <a:pt x="0" y="63"/>
                </a:cubicBezTo>
                <a:cubicBezTo>
                  <a:pt x="6" y="49"/>
                  <a:pt x="11" y="33"/>
                  <a:pt x="24" y="24"/>
                </a:cubicBezTo>
                <a:cubicBezTo>
                  <a:pt x="27" y="15"/>
                  <a:pt x="33" y="9"/>
                  <a:pt x="33" y="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sp>
        <p:nvSpPr>
          <p:cNvPr id="16394" name="Freeform 4"/>
          <p:cNvSpPr>
            <a:spLocks noChangeAspect="1"/>
          </p:cNvSpPr>
          <p:nvPr/>
        </p:nvSpPr>
        <p:spPr bwMode="auto">
          <a:xfrm>
            <a:off x="4871956" y="1349304"/>
            <a:ext cx="888638" cy="866342"/>
          </a:xfrm>
          <a:custGeom>
            <a:avLst/>
            <a:gdLst>
              <a:gd name="T0" fmla="*/ 174457208 w 244"/>
              <a:gd name="T1" fmla="*/ 318168689 h 226"/>
              <a:gd name="T2" fmla="*/ 158900112 w 244"/>
              <a:gd name="T3" fmla="*/ 304516868 h 226"/>
              <a:gd name="T4" fmla="*/ 145768484 w 244"/>
              <a:gd name="T5" fmla="*/ 295161892 h 226"/>
              <a:gd name="T6" fmla="*/ 117167967 w 244"/>
              <a:gd name="T7" fmla="*/ 290641761 h 226"/>
              <a:gd name="T8" fmla="*/ 108647442 w 244"/>
              <a:gd name="T9" fmla="*/ 341145996 h 226"/>
              <a:gd name="T10" fmla="*/ 77820142 w 244"/>
              <a:gd name="T11" fmla="*/ 336633256 h 226"/>
              <a:gd name="T12" fmla="*/ 71193494 w 244"/>
              <a:gd name="T13" fmla="*/ 309059468 h 226"/>
              <a:gd name="T14" fmla="*/ 38133250 w 244"/>
              <a:gd name="T15" fmla="*/ 226893105 h 226"/>
              <a:gd name="T16" fmla="*/ 13929407 w 244"/>
              <a:gd name="T17" fmla="*/ 163311638 h 226"/>
              <a:gd name="T18" fmla="*/ 27098264 w 244"/>
              <a:gd name="T19" fmla="*/ 86587119 h 226"/>
              <a:gd name="T20" fmla="*/ 46989637 w 244"/>
              <a:gd name="T21" fmla="*/ 32106899 h 226"/>
              <a:gd name="T22" fmla="*/ 57868599 w 244"/>
              <a:gd name="T23" fmla="*/ 0 h 22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44"/>
              <a:gd name="T37" fmla="*/ 0 h 226"/>
              <a:gd name="T38" fmla="*/ 244 w 244"/>
              <a:gd name="T39" fmla="*/ 226 h 22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44" h="226">
                <a:moveTo>
                  <a:pt x="238" y="210"/>
                </a:moveTo>
                <a:cubicBezTo>
                  <a:pt x="206" y="202"/>
                  <a:pt x="244" y="213"/>
                  <a:pt x="217" y="201"/>
                </a:cubicBezTo>
                <a:cubicBezTo>
                  <a:pt x="211" y="198"/>
                  <a:pt x="199" y="195"/>
                  <a:pt x="199" y="195"/>
                </a:cubicBezTo>
                <a:cubicBezTo>
                  <a:pt x="182" y="201"/>
                  <a:pt x="175" y="202"/>
                  <a:pt x="160" y="192"/>
                </a:cubicBezTo>
                <a:cubicBezTo>
                  <a:pt x="156" y="203"/>
                  <a:pt x="148" y="225"/>
                  <a:pt x="148" y="225"/>
                </a:cubicBezTo>
                <a:cubicBezTo>
                  <a:pt x="134" y="224"/>
                  <a:pt x="120" y="226"/>
                  <a:pt x="106" y="222"/>
                </a:cubicBezTo>
                <a:cubicBezTo>
                  <a:pt x="100" y="220"/>
                  <a:pt x="101" y="209"/>
                  <a:pt x="97" y="204"/>
                </a:cubicBezTo>
                <a:cubicBezTo>
                  <a:pt x="82" y="186"/>
                  <a:pt x="71" y="163"/>
                  <a:pt x="52" y="150"/>
                </a:cubicBezTo>
                <a:cubicBezTo>
                  <a:pt x="47" y="134"/>
                  <a:pt x="34" y="118"/>
                  <a:pt x="19" y="108"/>
                </a:cubicBezTo>
                <a:cubicBezTo>
                  <a:pt x="0" y="79"/>
                  <a:pt x="18" y="70"/>
                  <a:pt x="37" y="57"/>
                </a:cubicBezTo>
                <a:cubicBezTo>
                  <a:pt x="46" y="43"/>
                  <a:pt x="53" y="32"/>
                  <a:pt x="64" y="21"/>
                </a:cubicBezTo>
                <a:cubicBezTo>
                  <a:pt x="68" y="10"/>
                  <a:pt x="74" y="10"/>
                  <a:pt x="79" y="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sp>
        <p:nvSpPr>
          <p:cNvPr id="16395" name="Freeform 5"/>
          <p:cNvSpPr>
            <a:spLocks noChangeAspect="1"/>
          </p:cNvSpPr>
          <p:nvPr/>
        </p:nvSpPr>
        <p:spPr bwMode="auto">
          <a:xfrm>
            <a:off x="4208768" y="796638"/>
            <a:ext cx="1028516" cy="1568378"/>
          </a:xfrm>
          <a:custGeom>
            <a:avLst/>
            <a:gdLst>
              <a:gd name="T0" fmla="*/ 211823383 w 282"/>
              <a:gd name="T1" fmla="*/ 567346740 h 409"/>
              <a:gd name="T2" fmla="*/ 180284390 w 282"/>
              <a:gd name="T3" fmla="*/ 571300860 h 409"/>
              <a:gd name="T4" fmla="*/ 144356640 w 282"/>
              <a:gd name="T5" fmla="*/ 598943317 h 409"/>
              <a:gd name="T6" fmla="*/ 114816511 w 282"/>
              <a:gd name="T7" fmla="*/ 622153286 h 409"/>
              <a:gd name="T8" fmla="*/ 94522122 w 282"/>
              <a:gd name="T9" fmla="*/ 617617879 h 409"/>
              <a:gd name="T10" fmla="*/ 60990630 w 282"/>
              <a:gd name="T11" fmla="*/ 521069942 h 409"/>
              <a:gd name="T12" fmla="*/ 65470238 w 282"/>
              <a:gd name="T13" fmla="*/ 466461694 h 409"/>
              <a:gd name="T14" fmla="*/ 74178390 w 282"/>
              <a:gd name="T15" fmla="*/ 438550404 h 409"/>
              <a:gd name="T16" fmla="*/ 58587900 w 282"/>
              <a:gd name="T17" fmla="*/ 342925490 h 409"/>
              <a:gd name="T18" fmla="*/ 45104963 w 282"/>
              <a:gd name="T19" fmla="*/ 274318492 h 409"/>
              <a:gd name="T20" fmla="*/ 15871487 w 282"/>
              <a:gd name="T21" fmla="*/ 246659178 h 409"/>
              <a:gd name="T22" fmla="*/ 4424494 w 282"/>
              <a:gd name="T23" fmla="*/ 210453849 h 409"/>
              <a:gd name="T24" fmla="*/ 22347694 w 282"/>
              <a:gd name="T25" fmla="*/ 150987351 h 409"/>
              <a:gd name="T26" fmla="*/ 27055565 w 282"/>
              <a:gd name="T27" fmla="*/ 100233777 h 409"/>
              <a:gd name="T28" fmla="*/ 22347694 w 282"/>
              <a:gd name="T29" fmla="*/ 73053404 h 409"/>
              <a:gd name="T30" fmla="*/ 47407018 w 282"/>
              <a:gd name="T31" fmla="*/ 36206003 h 409"/>
              <a:gd name="T32" fmla="*/ 60990630 w 282"/>
              <a:gd name="T33" fmla="*/ 13958459 h 409"/>
              <a:gd name="T34" fmla="*/ 62984990 w 282"/>
              <a:gd name="T35" fmla="*/ 0 h 40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82"/>
              <a:gd name="T55" fmla="*/ 0 h 409"/>
              <a:gd name="T56" fmla="*/ 282 w 282"/>
              <a:gd name="T57" fmla="*/ 409 h 409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82" h="409">
                <a:moveTo>
                  <a:pt x="282" y="372"/>
                </a:moveTo>
                <a:cubicBezTo>
                  <a:pt x="268" y="373"/>
                  <a:pt x="254" y="372"/>
                  <a:pt x="240" y="375"/>
                </a:cubicBezTo>
                <a:cubicBezTo>
                  <a:pt x="215" y="381"/>
                  <a:pt x="225" y="388"/>
                  <a:pt x="192" y="393"/>
                </a:cubicBezTo>
                <a:cubicBezTo>
                  <a:pt x="178" y="398"/>
                  <a:pt x="166" y="404"/>
                  <a:pt x="153" y="408"/>
                </a:cubicBezTo>
                <a:cubicBezTo>
                  <a:pt x="144" y="407"/>
                  <a:pt x="134" y="409"/>
                  <a:pt x="126" y="405"/>
                </a:cubicBezTo>
                <a:cubicBezTo>
                  <a:pt x="98" y="392"/>
                  <a:pt x="103" y="357"/>
                  <a:pt x="81" y="342"/>
                </a:cubicBezTo>
                <a:cubicBezTo>
                  <a:pt x="73" y="317"/>
                  <a:pt x="71" y="329"/>
                  <a:pt x="87" y="306"/>
                </a:cubicBezTo>
                <a:cubicBezTo>
                  <a:pt x="91" y="300"/>
                  <a:pt x="99" y="288"/>
                  <a:pt x="99" y="288"/>
                </a:cubicBezTo>
                <a:cubicBezTo>
                  <a:pt x="105" y="264"/>
                  <a:pt x="104" y="234"/>
                  <a:pt x="78" y="225"/>
                </a:cubicBezTo>
                <a:cubicBezTo>
                  <a:pt x="67" y="209"/>
                  <a:pt x="77" y="191"/>
                  <a:pt x="60" y="180"/>
                </a:cubicBezTo>
                <a:cubicBezTo>
                  <a:pt x="36" y="185"/>
                  <a:pt x="37" y="178"/>
                  <a:pt x="21" y="162"/>
                </a:cubicBezTo>
                <a:cubicBezTo>
                  <a:pt x="14" y="141"/>
                  <a:pt x="20" y="148"/>
                  <a:pt x="6" y="138"/>
                </a:cubicBezTo>
                <a:cubicBezTo>
                  <a:pt x="0" y="121"/>
                  <a:pt x="14" y="104"/>
                  <a:pt x="30" y="99"/>
                </a:cubicBezTo>
                <a:cubicBezTo>
                  <a:pt x="35" y="84"/>
                  <a:pt x="41" y="83"/>
                  <a:pt x="36" y="66"/>
                </a:cubicBezTo>
                <a:cubicBezTo>
                  <a:pt x="34" y="60"/>
                  <a:pt x="30" y="48"/>
                  <a:pt x="30" y="48"/>
                </a:cubicBezTo>
                <a:cubicBezTo>
                  <a:pt x="35" y="29"/>
                  <a:pt x="46" y="30"/>
                  <a:pt x="63" y="24"/>
                </a:cubicBezTo>
                <a:cubicBezTo>
                  <a:pt x="69" y="18"/>
                  <a:pt x="76" y="15"/>
                  <a:pt x="81" y="9"/>
                </a:cubicBezTo>
                <a:cubicBezTo>
                  <a:pt x="83" y="7"/>
                  <a:pt x="84" y="0"/>
                  <a:pt x="84" y="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sp>
        <p:nvSpPr>
          <p:cNvPr id="16396" name="Freeform 6"/>
          <p:cNvSpPr>
            <a:spLocks noChangeAspect="1"/>
          </p:cNvSpPr>
          <p:nvPr/>
        </p:nvSpPr>
        <p:spPr bwMode="auto">
          <a:xfrm>
            <a:off x="2232376" y="1498674"/>
            <a:ext cx="2140959" cy="2185772"/>
          </a:xfrm>
          <a:custGeom>
            <a:avLst/>
            <a:gdLst>
              <a:gd name="T0" fmla="*/ 429269498 w 588"/>
              <a:gd name="T1" fmla="*/ 0 h 570"/>
              <a:gd name="T2" fmla="*/ 411706465 w 588"/>
              <a:gd name="T3" fmla="*/ 40769922 h 570"/>
              <a:gd name="T4" fmla="*/ 398546511 w 588"/>
              <a:gd name="T5" fmla="*/ 50273131 h 570"/>
              <a:gd name="T6" fmla="*/ 392021335 w 588"/>
              <a:gd name="T7" fmla="*/ 54882500 h 570"/>
              <a:gd name="T8" fmla="*/ 330557801 w 588"/>
              <a:gd name="T9" fmla="*/ 96271235 h 570"/>
              <a:gd name="T10" fmla="*/ 315389882 w 588"/>
              <a:gd name="T11" fmla="*/ 109588956 h 570"/>
              <a:gd name="T12" fmla="*/ 302225113 w 588"/>
              <a:gd name="T13" fmla="*/ 118734052 h 570"/>
              <a:gd name="T14" fmla="*/ 254042961 w 588"/>
              <a:gd name="T15" fmla="*/ 82526382 h 570"/>
              <a:gd name="T16" fmla="*/ 240804557 w 588"/>
              <a:gd name="T17" fmla="*/ 96271235 h 570"/>
              <a:gd name="T18" fmla="*/ 256278060 w 588"/>
              <a:gd name="T19" fmla="*/ 118734052 h 570"/>
              <a:gd name="T20" fmla="*/ 273760661 w 588"/>
              <a:gd name="T21" fmla="*/ 255821734 h 570"/>
              <a:gd name="T22" fmla="*/ 287001189 w 588"/>
              <a:gd name="T23" fmla="*/ 242067417 h 570"/>
              <a:gd name="T24" fmla="*/ 299885509 w 588"/>
              <a:gd name="T25" fmla="*/ 251235138 h 570"/>
              <a:gd name="T26" fmla="*/ 273760661 w 588"/>
              <a:gd name="T27" fmla="*/ 283856650 h 570"/>
              <a:gd name="T28" fmla="*/ 216796638 w 588"/>
              <a:gd name="T29" fmla="*/ 366048283 h 570"/>
              <a:gd name="T30" fmla="*/ 172785402 w 588"/>
              <a:gd name="T31" fmla="*/ 407185838 h 570"/>
              <a:gd name="T32" fmla="*/ 131337683 w 588"/>
              <a:gd name="T33" fmla="*/ 338348005 h 570"/>
              <a:gd name="T34" fmla="*/ 127044279 w 588"/>
              <a:gd name="T35" fmla="*/ 324663485 h 570"/>
              <a:gd name="T36" fmla="*/ 124662689 w 588"/>
              <a:gd name="T37" fmla="*/ 310704215 h 570"/>
              <a:gd name="T38" fmla="*/ 94088387 w 588"/>
              <a:gd name="T39" fmla="*/ 297601207 h 570"/>
              <a:gd name="T40" fmla="*/ 39234161 w 588"/>
              <a:gd name="T41" fmla="*/ 324663485 h 570"/>
              <a:gd name="T42" fmla="*/ 8958649 w 588"/>
              <a:gd name="T43" fmla="*/ 338348005 h 570"/>
              <a:gd name="T44" fmla="*/ 21774651 w 588"/>
              <a:gd name="T45" fmla="*/ 393230708 h 570"/>
              <a:gd name="T46" fmla="*/ 37279582 w 588"/>
              <a:gd name="T47" fmla="*/ 425470707 h 570"/>
              <a:gd name="T48" fmla="*/ 17458913 w 588"/>
              <a:gd name="T49" fmla="*/ 430079336 h 570"/>
              <a:gd name="T50" fmla="*/ 0 w 588"/>
              <a:gd name="T51" fmla="*/ 471108646 h 570"/>
              <a:gd name="T52" fmla="*/ 28290552 w 588"/>
              <a:gd name="T53" fmla="*/ 553631886 h 570"/>
              <a:gd name="T54" fmla="*/ 21774651 w 588"/>
              <a:gd name="T55" fmla="*/ 695281950 h 570"/>
              <a:gd name="T56" fmla="*/ 8958649 w 588"/>
              <a:gd name="T57" fmla="*/ 828130428 h 570"/>
              <a:gd name="T58" fmla="*/ 4324585 w 588"/>
              <a:gd name="T59" fmla="*/ 864328116 h 57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588"/>
              <a:gd name="T91" fmla="*/ 0 h 570"/>
              <a:gd name="T92" fmla="*/ 588 w 588"/>
              <a:gd name="T93" fmla="*/ 570 h 570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588" h="570">
                <a:moveTo>
                  <a:pt x="588" y="0"/>
                </a:moveTo>
                <a:cubicBezTo>
                  <a:pt x="583" y="20"/>
                  <a:pt x="586" y="20"/>
                  <a:pt x="564" y="27"/>
                </a:cubicBezTo>
                <a:cubicBezTo>
                  <a:pt x="558" y="29"/>
                  <a:pt x="552" y="31"/>
                  <a:pt x="546" y="33"/>
                </a:cubicBezTo>
                <a:cubicBezTo>
                  <a:pt x="543" y="34"/>
                  <a:pt x="537" y="36"/>
                  <a:pt x="537" y="36"/>
                </a:cubicBezTo>
                <a:cubicBezTo>
                  <a:pt x="513" y="60"/>
                  <a:pt x="486" y="61"/>
                  <a:pt x="453" y="63"/>
                </a:cubicBezTo>
                <a:cubicBezTo>
                  <a:pt x="421" y="71"/>
                  <a:pt x="459" y="60"/>
                  <a:pt x="432" y="72"/>
                </a:cubicBezTo>
                <a:cubicBezTo>
                  <a:pt x="426" y="75"/>
                  <a:pt x="414" y="78"/>
                  <a:pt x="414" y="78"/>
                </a:cubicBezTo>
                <a:cubicBezTo>
                  <a:pt x="391" y="70"/>
                  <a:pt x="371" y="62"/>
                  <a:pt x="348" y="54"/>
                </a:cubicBezTo>
                <a:cubicBezTo>
                  <a:pt x="344" y="55"/>
                  <a:pt x="332" y="59"/>
                  <a:pt x="330" y="63"/>
                </a:cubicBezTo>
                <a:cubicBezTo>
                  <a:pt x="327" y="71"/>
                  <a:pt x="351" y="78"/>
                  <a:pt x="351" y="78"/>
                </a:cubicBezTo>
                <a:cubicBezTo>
                  <a:pt x="367" y="101"/>
                  <a:pt x="343" y="147"/>
                  <a:pt x="375" y="168"/>
                </a:cubicBezTo>
                <a:cubicBezTo>
                  <a:pt x="379" y="166"/>
                  <a:pt x="388" y="158"/>
                  <a:pt x="393" y="159"/>
                </a:cubicBezTo>
                <a:cubicBezTo>
                  <a:pt x="399" y="160"/>
                  <a:pt x="411" y="165"/>
                  <a:pt x="411" y="165"/>
                </a:cubicBezTo>
                <a:cubicBezTo>
                  <a:pt x="402" y="182"/>
                  <a:pt x="392" y="180"/>
                  <a:pt x="375" y="186"/>
                </a:cubicBezTo>
                <a:cubicBezTo>
                  <a:pt x="359" y="235"/>
                  <a:pt x="330" y="218"/>
                  <a:pt x="297" y="240"/>
                </a:cubicBezTo>
                <a:cubicBezTo>
                  <a:pt x="278" y="253"/>
                  <a:pt x="260" y="262"/>
                  <a:pt x="237" y="267"/>
                </a:cubicBezTo>
                <a:cubicBezTo>
                  <a:pt x="218" y="263"/>
                  <a:pt x="194" y="239"/>
                  <a:pt x="180" y="222"/>
                </a:cubicBezTo>
                <a:cubicBezTo>
                  <a:pt x="178" y="219"/>
                  <a:pt x="176" y="216"/>
                  <a:pt x="174" y="213"/>
                </a:cubicBezTo>
                <a:cubicBezTo>
                  <a:pt x="173" y="210"/>
                  <a:pt x="173" y="206"/>
                  <a:pt x="171" y="204"/>
                </a:cubicBezTo>
                <a:cubicBezTo>
                  <a:pt x="162" y="193"/>
                  <a:pt x="138" y="196"/>
                  <a:pt x="129" y="195"/>
                </a:cubicBezTo>
                <a:cubicBezTo>
                  <a:pt x="94" y="202"/>
                  <a:pt x="100" y="209"/>
                  <a:pt x="54" y="213"/>
                </a:cubicBezTo>
                <a:cubicBezTo>
                  <a:pt x="40" y="215"/>
                  <a:pt x="12" y="222"/>
                  <a:pt x="12" y="222"/>
                </a:cubicBezTo>
                <a:cubicBezTo>
                  <a:pt x="17" y="237"/>
                  <a:pt x="16" y="249"/>
                  <a:pt x="30" y="258"/>
                </a:cubicBezTo>
                <a:cubicBezTo>
                  <a:pt x="39" y="255"/>
                  <a:pt x="79" y="257"/>
                  <a:pt x="51" y="279"/>
                </a:cubicBezTo>
                <a:cubicBezTo>
                  <a:pt x="44" y="285"/>
                  <a:pt x="33" y="281"/>
                  <a:pt x="24" y="282"/>
                </a:cubicBezTo>
                <a:cubicBezTo>
                  <a:pt x="7" y="290"/>
                  <a:pt x="4" y="290"/>
                  <a:pt x="0" y="309"/>
                </a:cubicBezTo>
                <a:cubicBezTo>
                  <a:pt x="5" y="331"/>
                  <a:pt x="20" y="351"/>
                  <a:pt x="39" y="363"/>
                </a:cubicBezTo>
                <a:cubicBezTo>
                  <a:pt x="50" y="396"/>
                  <a:pt x="37" y="424"/>
                  <a:pt x="30" y="456"/>
                </a:cubicBezTo>
                <a:cubicBezTo>
                  <a:pt x="24" y="485"/>
                  <a:pt x="19" y="514"/>
                  <a:pt x="12" y="543"/>
                </a:cubicBezTo>
                <a:cubicBezTo>
                  <a:pt x="5" y="570"/>
                  <a:pt x="6" y="553"/>
                  <a:pt x="6" y="567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sp>
        <p:nvSpPr>
          <p:cNvPr id="16397" name="Freeform 7"/>
          <p:cNvSpPr>
            <a:spLocks noChangeAspect="1"/>
          </p:cNvSpPr>
          <p:nvPr/>
        </p:nvSpPr>
        <p:spPr bwMode="auto">
          <a:xfrm>
            <a:off x="2104017" y="3335921"/>
            <a:ext cx="164563" cy="325293"/>
          </a:xfrm>
          <a:custGeom>
            <a:avLst/>
            <a:gdLst>
              <a:gd name="T0" fmla="*/ 25133405 w 45"/>
              <a:gd name="T1" fmla="*/ 125208076 h 85"/>
              <a:gd name="T2" fmla="*/ 3796720 w 45"/>
              <a:gd name="T3" fmla="*/ 107176377 h 85"/>
              <a:gd name="T4" fmla="*/ 10963956 w 45"/>
              <a:gd name="T5" fmla="*/ 67635582 h 85"/>
              <a:gd name="T6" fmla="*/ 25133405 w 45"/>
              <a:gd name="T7" fmla="*/ 27977159 h 85"/>
              <a:gd name="T8" fmla="*/ 32166967 w 45"/>
              <a:gd name="T9" fmla="*/ 1470766 h 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"/>
              <a:gd name="T16" fmla="*/ 0 h 85"/>
              <a:gd name="T17" fmla="*/ 45 w 45"/>
              <a:gd name="T18" fmla="*/ 85 h 8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" h="85">
                <a:moveTo>
                  <a:pt x="32" y="85"/>
                </a:moveTo>
                <a:cubicBezTo>
                  <a:pt x="22" y="82"/>
                  <a:pt x="15" y="76"/>
                  <a:pt x="5" y="73"/>
                </a:cubicBezTo>
                <a:cubicBezTo>
                  <a:pt x="0" y="59"/>
                  <a:pt x="2" y="54"/>
                  <a:pt x="14" y="46"/>
                </a:cubicBezTo>
                <a:cubicBezTo>
                  <a:pt x="20" y="37"/>
                  <a:pt x="26" y="28"/>
                  <a:pt x="32" y="19"/>
                </a:cubicBezTo>
                <a:cubicBezTo>
                  <a:pt x="45" y="0"/>
                  <a:pt x="31" y="1"/>
                  <a:pt x="41" y="1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sp>
        <p:nvSpPr>
          <p:cNvPr id="16398" name="Freeform 8"/>
          <p:cNvSpPr>
            <a:spLocks noChangeAspect="1"/>
          </p:cNvSpPr>
          <p:nvPr/>
        </p:nvSpPr>
        <p:spPr bwMode="auto">
          <a:xfrm>
            <a:off x="1070560" y="2798187"/>
            <a:ext cx="1150292" cy="537730"/>
          </a:xfrm>
          <a:custGeom>
            <a:avLst/>
            <a:gdLst>
              <a:gd name="T0" fmla="*/ 229656627 w 316"/>
              <a:gd name="T1" fmla="*/ 219507423 h 140"/>
              <a:gd name="T2" fmla="*/ 212254613 w 316"/>
              <a:gd name="T3" fmla="*/ 200379509 h 140"/>
              <a:gd name="T4" fmla="*/ 185949572 w 316"/>
              <a:gd name="T5" fmla="*/ 191040611 h 140"/>
              <a:gd name="T6" fmla="*/ 149882177 w 316"/>
              <a:gd name="T7" fmla="*/ 194312602 h 140"/>
              <a:gd name="T8" fmla="*/ 129538595 w 316"/>
              <a:gd name="T9" fmla="*/ 206613044 h 140"/>
              <a:gd name="T10" fmla="*/ 98908249 w 316"/>
              <a:gd name="T11" fmla="*/ 178740465 h 140"/>
              <a:gd name="T12" fmla="*/ 95954896 w 316"/>
              <a:gd name="T13" fmla="*/ 150454833 h 140"/>
              <a:gd name="T14" fmla="*/ 82727556 w 316"/>
              <a:gd name="T15" fmla="*/ 131380684 h 140"/>
              <a:gd name="T16" fmla="*/ 71312395 w 316"/>
              <a:gd name="T17" fmla="*/ 103527064 h 140"/>
              <a:gd name="T18" fmla="*/ 56886102 w 316"/>
              <a:gd name="T19" fmla="*/ 90621946 h 140"/>
              <a:gd name="T20" fmla="*/ 46662868 w 316"/>
              <a:gd name="T21" fmla="*/ 69039501 h 140"/>
              <a:gd name="T22" fmla="*/ 34788199 w 316"/>
              <a:gd name="T23" fmla="*/ 25183259 h 140"/>
              <a:gd name="T24" fmla="*/ 0 w 316"/>
              <a:gd name="T25" fmla="*/ 0 h 1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16"/>
              <a:gd name="T40" fmla="*/ 0 h 140"/>
              <a:gd name="T41" fmla="*/ 316 w 316"/>
              <a:gd name="T42" fmla="*/ 140 h 14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16" h="140">
                <a:moveTo>
                  <a:pt x="316" y="140"/>
                </a:moveTo>
                <a:cubicBezTo>
                  <a:pt x="297" y="137"/>
                  <a:pt x="304" y="136"/>
                  <a:pt x="292" y="128"/>
                </a:cubicBezTo>
                <a:cubicBezTo>
                  <a:pt x="285" y="123"/>
                  <a:pt x="261" y="122"/>
                  <a:pt x="256" y="122"/>
                </a:cubicBezTo>
                <a:cubicBezTo>
                  <a:pt x="239" y="123"/>
                  <a:pt x="223" y="122"/>
                  <a:pt x="206" y="124"/>
                </a:cubicBezTo>
                <a:cubicBezTo>
                  <a:pt x="196" y="125"/>
                  <a:pt x="178" y="132"/>
                  <a:pt x="178" y="132"/>
                </a:cubicBezTo>
                <a:cubicBezTo>
                  <a:pt x="144" y="130"/>
                  <a:pt x="150" y="134"/>
                  <a:pt x="136" y="114"/>
                </a:cubicBezTo>
                <a:cubicBezTo>
                  <a:pt x="135" y="108"/>
                  <a:pt x="136" y="100"/>
                  <a:pt x="132" y="96"/>
                </a:cubicBezTo>
                <a:cubicBezTo>
                  <a:pt x="127" y="91"/>
                  <a:pt x="118" y="90"/>
                  <a:pt x="114" y="84"/>
                </a:cubicBezTo>
                <a:cubicBezTo>
                  <a:pt x="109" y="78"/>
                  <a:pt x="105" y="69"/>
                  <a:pt x="98" y="66"/>
                </a:cubicBezTo>
                <a:cubicBezTo>
                  <a:pt x="90" y="63"/>
                  <a:pt x="85" y="63"/>
                  <a:pt x="78" y="58"/>
                </a:cubicBezTo>
                <a:cubicBezTo>
                  <a:pt x="69" y="44"/>
                  <a:pt x="75" y="48"/>
                  <a:pt x="64" y="44"/>
                </a:cubicBezTo>
                <a:cubicBezTo>
                  <a:pt x="58" y="36"/>
                  <a:pt x="57" y="22"/>
                  <a:pt x="48" y="16"/>
                </a:cubicBezTo>
                <a:cubicBezTo>
                  <a:pt x="36" y="8"/>
                  <a:pt x="15" y="0"/>
                  <a:pt x="0" y="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sp>
        <p:nvSpPr>
          <p:cNvPr id="16399" name="Freeform 9"/>
          <p:cNvSpPr>
            <a:spLocks noChangeAspect="1"/>
          </p:cNvSpPr>
          <p:nvPr/>
        </p:nvSpPr>
        <p:spPr bwMode="auto">
          <a:xfrm>
            <a:off x="334969" y="2537624"/>
            <a:ext cx="750405" cy="260567"/>
          </a:xfrm>
          <a:custGeom>
            <a:avLst/>
            <a:gdLst>
              <a:gd name="T0" fmla="*/ 151503945 w 206"/>
              <a:gd name="T1" fmla="*/ 102240016 h 68"/>
              <a:gd name="T2" fmla="*/ 130883932 w 206"/>
              <a:gd name="T3" fmla="*/ 75120089 h 68"/>
              <a:gd name="T4" fmla="*/ 93998980 w 206"/>
              <a:gd name="T5" fmla="*/ 90632439 h 68"/>
              <a:gd name="T6" fmla="*/ 66172381 w 206"/>
              <a:gd name="T7" fmla="*/ 75120089 h 68"/>
              <a:gd name="T8" fmla="*/ 50116935 w 206"/>
              <a:gd name="T9" fmla="*/ 44881459 h 68"/>
              <a:gd name="T10" fmla="*/ 32290094 w 206"/>
              <a:gd name="T11" fmla="*/ 24001032 h 68"/>
              <a:gd name="T12" fmla="*/ 13355063 w 206"/>
              <a:gd name="T13" fmla="*/ 9064015 h 68"/>
              <a:gd name="T14" fmla="*/ 0 w 206"/>
              <a:gd name="T15" fmla="*/ 0 h 6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6"/>
              <a:gd name="T25" fmla="*/ 0 h 68"/>
              <a:gd name="T26" fmla="*/ 206 w 206"/>
              <a:gd name="T27" fmla="*/ 68 h 6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6" h="68">
                <a:moveTo>
                  <a:pt x="206" y="68"/>
                </a:moveTo>
                <a:cubicBezTo>
                  <a:pt x="196" y="65"/>
                  <a:pt x="189" y="54"/>
                  <a:pt x="178" y="50"/>
                </a:cubicBezTo>
                <a:cubicBezTo>
                  <a:pt x="160" y="52"/>
                  <a:pt x="145" y="56"/>
                  <a:pt x="128" y="60"/>
                </a:cubicBezTo>
                <a:cubicBezTo>
                  <a:pt x="108" y="58"/>
                  <a:pt x="102" y="62"/>
                  <a:pt x="90" y="50"/>
                </a:cubicBezTo>
                <a:cubicBezTo>
                  <a:pt x="87" y="40"/>
                  <a:pt x="76" y="36"/>
                  <a:pt x="68" y="30"/>
                </a:cubicBezTo>
                <a:cubicBezTo>
                  <a:pt x="63" y="22"/>
                  <a:pt x="53" y="18"/>
                  <a:pt x="44" y="16"/>
                </a:cubicBezTo>
                <a:cubicBezTo>
                  <a:pt x="36" y="10"/>
                  <a:pt x="27" y="9"/>
                  <a:pt x="18" y="6"/>
                </a:cubicBezTo>
                <a:cubicBezTo>
                  <a:pt x="12" y="4"/>
                  <a:pt x="0" y="0"/>
                  <a:pt x="0" y="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sp>
        <p:nvSpPr>
          <p:cNvPr id="16400" name="Freeform 10"/>
          <p:cNvSpPr>
            <a:spLocks noChangeAspect="1"/>
          </p:cNvSpPr>
          <p:nvPr/>
        </p:nvSpPr>
        <p:spPr bwMode="auto">
          <a:xfrm>
            <a:off x="28883" y="2789889"/>
            <a:ext cx="1084467" cy="1219850"/>
          </a:xfrm>
          <a:custGeom>
            <a:avLst/>
            <a:gdLst>
              <a:gd name="T0" fmla="*/ 205475656 w 298"/>
              <a:gd name="T1" fmla="*/ 0 h 318"/>
              <a:gd name="T2" fmla="*/ 215514106 w 298"/>
              <a:gd name="T3" fmla="*/ 61086021 h 318"/>
              <a:gd name="T4" fmla="*/ 193915615 w 298"/>
              <a:gd name="T5" fmla="*/ 156452687 h 318"/>
              <a:gd name="T6" fmla="*/ 182218574 w 298"/>
              <a:gd name="T7" fmla="*/ 190235086 h 318"/>
              <a:gd name="T8" fmla="*/ 160676270 w 298"/>
              <a:gd name="T9" fmla="*/ 223664685 h 318"/>
              <a:gd name="T10" fmla="*/ 146164866 w 298"/>
              <a:gd name="T11" fmla="*/ 251443274 h 318"/>
              <a:gd name="T12" fmla="*/ 117124084 w 298"/>
              <a:gd name="T13" fmla="*/ 279259435 h 318"/>
              <a:gd name="T14" fmla="*/ 104023063 w 298"/>
              <a:gd name="T15" fmla="*/ 288440812 h 318"/>
              <a:gd name="T16" fmla="*/ 93917457 w 298"/>
              <a:gd name="T17" fmla="*/ 306454906 h 318"/>
              <a:gd name="T18" fmla="*/ 81071261 w 298"/>
              <a:gd name="T19" fmla="*/ 346488371 h 318"/>
              <a:gd name="T20" fmla="*/ 70962595 w 298"/>
              <a:gd name="T21" fmla="*/ 383446117 h 318"/>
              <a:gd name="T22" fmla="*/ 70962595 w 298"/>
              <a:gd name="T23" fmla="*/ 432484854 h 318"/>
              <a:gd name="T24" fmla="*/ 73988368 w 298"/>
              <a:gd name="T25" fmla="*/ 451128367 h 318"/>
              <a:gd name="T26" fmla="*/ 72318560 w 298"/>
              <a:gd name="T27" fmla="*/ 459848811 h 318"/>
              <a:gd name="T28" fmla="*/ 65093906 w 298"/>
              <a:gd name="T29" fmla="*/ 456994756 h 318"/>
              <a:gd name="T30" fmla="*/ 46438251 w 298"/>
              <a:gd name="T31" fmla="*/ 472348428 h 318"/>
              <a:gd name="T32" fmla="*/ 28817404 w 298"/>
              <a:gd name="T33" fmla="*/ 453752843 h 318"/>
              <a:gd name="T34" fmla="*/ 5892734 w 298"/>
              <a:gd name="T35" fmla="*/ 432484854 h 318"/>
              <a:gd name="T36" fmla="*/ 0 w 298"/>
              <a:gd name="T37" fmla="*/ 353037283 h 31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8"/>
              <a:gd name="T58" fmla="*/ 0 h 318"/>
              <a:gd name="T59" fmla="*/ 298 w 298"/>
              <a:gd name="T60" fmla="*/ 318 h 31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8" h="318">
                <a:moveTo>
                  <a:pt x="284" y="0"/>
                </a:moveTo>
                <a:cubicBezTo>
                  <a:pt x="286" y="25"/>
                  <a:pt x="287" y="23"/>
                  <a:pt x="298" y="40"/>
                </a:cubicBezTo>
                <a:cubicBezTo>
                  <a:pt x="294" y="63"/>
                  <a:pt x="282" y="84"/>
                  <a:pt x="268" y="102"/>
                </a:cubicBezTo>
                <a:cubicBezTo>
                  <a:pt x="262" y="110"/>
                  <a:pt x="260" y="119"/>
                  <a:pt x="252" y="124"/>
                </a:cubicBezTo>
                <a:cubicBezTo>
                  <a:pt x="245" y="135"/>
                  <a:pt x="233" y="139"/>
                  <a:pt x="222" y="146"/>
                </a:cubicBezTo>
                <a:cubicBezTo>
                  <a:pt x="217" y="153"/>
                  <a:pt x="209" y="159"/>
                  <a:pt x="202" y="164"/>
                </a:cubicBezTo>
                <a:cubicBezTo>
                  <a:pt x="195" y="175"/>
                  <a:pt x="175" y="178"/>
                  <a:pt x="162" y="182"/>
                </a:cubicBezTo>
                <a:cubicBezTo>
                  <a:pt x="156" y="184"/>
                  <a:pt x="144" y="188"/>
                  <a:pt x="144" y="188"/>
                </a:cubicBezTo>
                <a:cubicBezTo>
                  <a:pt x="141" y="196"/>
                  <a:pt x="137" y="195"/>
                  <a:pt x="130" y="200"/>
                </a:cubicBezTo>
                <a:cubicBezTo>
                  <a:pt x="126" y="213"/>
                  <a:pt x="126" y="221"/>
                  <a:pt x="112" y="226"/>
                </a:cubicBezTo>
                <a:cubicBezTo>
                  <a:pt x="105" y="233"/>
                  <a:pt x="104" y="242"/>
                  <a:pt x="98" y="250"/>
                </a:cubicBezTo>
                <a:cubicBezTo>
                  <a:pt x="95" y="264"/>
                  <a:pt x="94" y="261"/>
                  <a:pt x="98" y="282"/>
                </a:cubicBezTo>
                <a:cubicBezTo>
                  <a:pt x="99" y="286"/>
                  <a:pt x="102" y="294"/>
                  <a:pt x="102" y="294"/>
                </a:cubicBezTo>
                <a:cubicBezTo>
                  <a:pt x="101" y="296"/>
                  <a:pt x="102" y="299"/>
                  <a:pt x="100" y="300"/>
                </a:cubicBezTo>
                <a:cubicBezTo>
                  <a:pt x="97" y="301"/>
                  <a:pt x="93" y="298"/>
                  <a:pt x="90" y="298"/>
                </a:cubicBezTo>
                <a:cubicBezTo>
                  <a:pt x="80" y="299"/>
                  <a:pt x="73" y="306"/>
                  <a:pt x="64" y="308"/>
                </a:cubicBezTo>
                <a:cubicBezTo>
                  <a:pt x="49" y="318"/>
                  <a:pt x="51" y="300"/>
                  <a:pt x="40" y="296"/>
                </a:cubicBezTo>
                <a:cubicBezTo>
                  <a:pt x="29" y="285"/>
                  <a:pt x="23" y="284"/>
                  <a:pt x="8" y="282"/>
                </a:cubicBezTo>
                <a:cubicBezTo>
                  <a:pt x="6" y="264"/>
                  <a:pt x="0" y="248"/>
                  <a:pt x="0" y="23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sp>
        <p:nvSpPr>
          <p:cNvPr id="16401" name="Freeform 11"/>
          <p:cNvSpPr>
            <a:spLocks noChangeAspect="1"/>
          </p:cNvSpPr>
          <p:nvPr/>
        </p:nvSpPr>
        <p:spPr bwMode="auto">
          <a:xfrm>
            <a:off x="1478675" y="3681130"/>
            <a:ext cx="895220" cy="1586635"/>
          </a:xfrm>
          <a:custGeom>
            <a:avLst/>
            <a:gdLst>
              <a:gd name="T0" fmla="*/ 153362814 w 246"/>
              <a:gd name="T1" fmla="*/ 0 h 414"/>
              <a:gd name="T2" fmla="*/ 125876898 w 246"/>
              <a:gd name="T3" fmla="*/ 14963007 h 414"/>
              <a:gd name="T4" fmla="*/ 93897703 w 246"/>
              <a:gd name="T5" fmla="*/ 35928141 h 414"/>
              <a:gd name="T6" fmla="*/ 81060863 w 246"/>
              <a:gd name="T7" fmla="*/ 42406245 h 414"/>
              <a:gd name="T8" fmla="*/ 72307029 w 246"/>
              <a:gd name="T9" fmla="*/ 48412398 h 414"/>
              <a:gd name="T10" fmla="*/ 50751083 w 246"/>
              <a:gd name="T11" fmla="*/ 87534733 h 414"/>
              <a:gd name="T12" fmla="*/ 28813904 w 246"/>
              <a:gd name="T13" fmla="*/ 150913284 h 414"/>
              <a:gd name="T14" fmla="*/ 24566017 w 246"/>
              <a:gd name="T15" fmla="*/ 184243074 h 414"/>
              <a:gd name="T16" fmla="*/ 8888208 w 246"/>
              <a:gd name="T17" fmla="*/ 238654846 h 414"/>
              <a:gd name="T18" fmla="*/ 0 w 246"/>
              <a:gd name="T19" fmla="*/ 326030671 h 414"/>
              <a:gd name="T20" fmla="*/ 23197384 w 246"/>
              <a:gd name="T21" fmla="*/ 413822296 h 414"/>
              <a:gd name="T22" fmla="*/ 34572412 w 246"/>
              <a:gd name="T23" fmla="*/ 462230944 h 414"/>
              <a:gd name="T24" fmla="*/ 52022857 w 246"/>
              <a:gd name="T25" fmla="*/ 494735599 h 414"/>
              <a:gd name="T26" fmla="*/ 82383870 w 246"/>
              <a:gd name="T27" fmla="*/ 537240732 h 414"/>
              <a:gd name="T28" fmla="*/ 133095272 w 246"/>
              <a:gd name="T29" fmla="*/ 494735599 h 414"/>
              <a:gd name="T30" fmla="*/ 143325088 w 246"/>
              <a:gd name="T31" fmla="*/ 558205852 h 414"/>
              <a:gd name="T32" fmla="*/ 149068984 w 246"/>
              <a:gd name="T33" fmla="*/ 625051126 h 414"/>
              <a:gd name="T34" fmla="*/ 173635345 w 246"/>
              <a:gd name="T35" fmla="*/ 615606773 h 414"/>
              <a:gd name="T36" fmla="*/ 177883321 w 246"/>
              <a:gd name="T37" fmla="*/ 606614205 h 41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46"/>
              <a:gd name="T58" fmla="*/ 0 h 414"/>
              <a:gd name="T59" fmla="*/ 246 w 246"/>
              <a:gd name="T60" fmla="*/ 414 h 41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46" h="414">
                <a:moveTo>
                  <a:pt x="212" y="0"/>
                </a:moveTo>
                <a:cubicBezTo>
                  <a:pt x="197" y="5"/>
                  <a:pt x="193" y="8"/>
                  <a:pt x="174" y="10"/>
                </a:cubicBezTo>
                <a:cubicBezTo>
                  <a:pt x="159" y="14"/>
                  <a:pt x="145" y="21"/>
                  <a:pt x="130" y="24"/>
                </a:cubicBezTo>
                <a:cubicBezTo>
                  <a:pt x="123" y="26"/>
                  <a:pt x="119" y="26"/>
                  <a:pt x="112" y="28"/>
                </a:cubicBezTo>
                <a:cubicBezTo>
                  <a:pt x="108" y="29"/>
                  <a:pt x="100" y="32"/>
                  <a:pt x="100" y="32"/>
                </a:cubicBezTo>
                <a:cubicBezTo>
                  <a:pt x="91" y="41"/>
                  <a:pt x="81" y="51"/>
                  <a:pt x="70" y="58"/>
                </a:cubicBezTo>
                <a:cubicBezTo>
                  <a:pt x="64" y="75"/>
                  <a:pt x="48" y="85"/>
                  <a:pt x="40" y="100"/>
                </a:cubicBezTo>
                <a:cubicBezTo>
                  <a:pt x="37" y="107"/>
                  <a:pt x="34" y="122"/>
                  <a:pt x="34" y="122"/>
                </a:cubicBezTo>
                <a:cubicBezTo>
                  <a:pt x="31" y="148"/>
                  <a:pt x="31" y="146"/>
                  <a:pt x="12" y="158"/>
                </a:cubicBezTo>
                <a:cubicBezTo>
                  <a:pt x="3" y="172"/>
                  <a:pt x="5" y="198"/>
                  <a:pt x="0" y="216"/>
                </a:cubicBezTo>
                <a:cubicBezTo>
                  <a:pt x="4" y="249"/>
                  <a:pt x="14" y="251"/>
                  <a:pt x="32" y="274"/>
                </a:cubicBezTo>
                <a:cubicBezTo>
                  <a:pt x="40" y="285"/>
                  <a:pt x="41" y="295"/>
                  <a:pt x="48" y="306"/>
                </a:cubicBezTo>
                <a:cubicBezTo>
                  <a:pt x="51" y="331"/>
                  <a:pt x="53" y="322"/>
                  <a:pt x="72" y="328"/>
                </a:cubicBezTo>
                <a:cubicBezTo>
                  <a:pt x="101" y="323"/>
                  <a:pt x="94" y="343"/>
                  <a:pt x="114" y="356"/>
                </a:cubicBezTo>
                <a:cubicBezTo>
                  <a:pt x="138" y="348"/>
                  <a:pt x="160" y="336"/>
                  <a:pt x="184" y="328"/>
                </a:cubicBezTo>
                <a:cubicBezTo>
                  <a:pt x="193" y="341"/>
                  <a:pt x="193" y="356"/>
                  <a:pt x="198" y="370"/>
                </a:cubicBezTo>
                <a:cubicBezTo>
                  <a:pt x="193" y="389"/>
                  <a:pt x="189" y="397"/>
                  <a:pt x="206" y="414"/>
                </a:cubicBezTo>
                <a:cubicBezTo>
                  <a:pt x="218" y="411"/>
                  <a:pt x="226" y="409"/>
                  <a:pt x="240" y="408"/>
                </a:cubicBezTo>
                <a:cubicBezTo>
                  <a:pt x="244" y="401"/>
                  <a:pt x="242" y="402"/>
                  <a:pt x="246" y="402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sp>
        <p:nvSpPr>
          <p:cNvPr id="16402" name="Freeform 12"/>
          <p:cNvSpPr>
            <a:spLocks noChangeAspect="1"/>
          </p:cNvSpPr>
          <p:nvPr/>
        </p:nvSpPr>
        <p:spPr bwMode="auto">
          <a:xfrm>
            <a:off x="2373896" y="5229588"/>
            <a:ext cx="182664" cy="1511950"/>
          </a:xfrm>
          <a:custGeom>
            <a:avLst/>
            <a:gdLst>
              <a:gd name="T0" fmla="*/ 0 w 50"/>
              <a:gd name="T1" fmla="*/ 0 h 394"/>
              <a:gd name="T2" fmla="*/ 9385673 w 50"/>
              <a:gd name="T3" fmla="*/ 34062113 h 394"/>
              <a:gd name="T4" fmla="*/ 12566657 w 50"/>
              <a:gd name="T5" fmla="*/ 43289171 h 394"/>
              <a:gd name="T6" fmla="*/ 17078894 w 50"/>
              <a:gd name="T7" fmla="*/ 49289413 h 394"/>
              <a:gd name="T8" fmla="*/ 29174139 w 50"/>
              <a:gd name="T9" fmla="*/ 95496632 h 394"/>
              <a:gd name="T10" fmla="*/ 35437325 w 50"/>
              <a:gd name="T11" fmla="*/ 113966120 h 394"/>
              <a:gd name="T12" fmla="*/ 38560305 w 50"/>
              <a:gd name="T13" fmla="*/ 132811699 h 394"/>
              <a:gd name="T14" fmla="*/ 32285530 w 50"/>
              <a:gd name="T15" fmla="*/ 182102499 h 394"/>
              <a:gd name="T16" fmla="*/ 34158730 w 50"/>
              <a:gd name="T17" fmla="*/ 311731414 h 394"/>
              <a:gd name="T18" fmla="*/ 20205164 w 50"/>
              <a:gd name="T19" fmla="*/ 364239625 h 394"/>
              <a:gd name="T20" fmla="*/ 29174139 w 50"/>
              <a:gd name="T21" fmla="*/ 401177713 h 394"/>
              <a:gd name="T22" fmla="*/ 35437325 w 50"/>
              <a:gd name="T23" fmla="*/ 456610298 h 394"/>
              <a:gd name="T24" fmla="*/ 20205164 w 50"/>
              <a:gd name="T25" fmla="*/ 577232950 h 394"/>
              <a:gd name="T26" fmla="*/ 17078894 w 50"/>
              <a:gd name="T27" fmla="*/ 596077566 h 394"/>
              <a:gd name="T28" fmla="*/ 15386820 w 50"/>
              <a:gd name="T29" fmla="*/ 607790156 h 39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0"/>
              <a:gd name="T46" fmla="*/ 0 h 394"/>
              <a:gd name="T47" fmla="*/ 50 w 50"/>
              <a:gd name="T48" fmla="*/ 394 h 39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0" h="394">
                <a:moveTo>
                  <a:pt x="0" y="0"/>
                </a:moveTo>
                <a:cubicBezTo>
                  <a:pt x="2" y="12"/>
                  <a:pt x="2" y="15"/>
                  <a:pt x="12" y="22"/>
                </a:cubicBezTo>
                <a:cubicBezTo>
                  <a:pt x="13" y="24"/>
                  <a:pt x="14" y="26"/>
                  <a:pt x="16" y="28"/>
                </a:cubicBezTo>
                <a:cubicBezTo>
                  <a:pt x="18" y="30"/>
                  <a:pt x="20" y="30"/>
                  <a:pt x="22" y="32"/>
                </a:cubicBezTo>
                <a:cubicBezTo>
                  <a:pt x="29" y="40"/>
                  <a:pt x="33" y="53"/>
                  <a:pt x="38" y="62"/>
                </a:cubicBezTo>
                <a:cubicBezTo>
                  <a:pt x="40" y="66"/>
                  <a:pt x="43" y="70"/>
                  <a:pt x="46" y="74"/>
                </a:cubicBezTo>
                <a:cubicBezTo>
                  <a:pt x="48" y="78"/>
                  <a:pt x="50" y="86"/>
                  <a:pt x="50" y="86"/>
                </a:cubicBezTo>
                <a:cubicBezTo>
                  <a:pt x="47" y="97"/>
                  <a:pt x="45" y="108"/>
                  <a:pt x="42" y="118"/>
                </a:cubicBezTo>
                <a:cubicBezTo>
                  <a:pt x="38" y="147"/>
                  <a:pt x="40" y="173"/>
                  <a:pt x="44" y="202"/>
                </a:cubicBezTo>
                <a:cubicBezTo>
                  <a:pt x="41" y="228"/>
                  <a:pt x="38" y="218"/>
                  <a:pt x="26" y="236"/>
                </a:cubicBezTo>
                <a:cubicBezTo>
                  <a:pt x="32" y="253"/>
                  <a:pt x="28" y="244"/>
                  <a:pt x="38" y="260"/>
                </a:cubicBezTo>
                <a:cubicBezTo>
                  <a:pt x="45" y="270"/>
                  <a:pt x="42" y="285"/>
                  <a:pt x="46" y="296"/>
                </a:cubicBezTo>
                <a:cubicBezTo>
                  <a:pt x="47" y="313"/>
                  <a:pt x="50" y="366"/>
                  <a:pt x="26" y="374"/>
                </a:cubicBezTo>
                <a:cubicBezTo>
                  <a:pt x="25" y="378"/>
                  <a:pt x="23" y="382"/>
                  <a:pt x="22" y="386"/>
                </a:cubicBezTo>
                <a:cubicBezTo>
                  <a:pt x="21" y="389"/>
                  <a:pt x="20" y="394"/>
                  <a:pt x="20" y="394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sp>
        <p:nvSpPr>
          <p:cNvPr id="16403" name="Freeform 13"/>
          <p:cNvSpPr>
            <a:spLocks noChangeAspect="1"/>
          </p:cNvSpPr>
          <p:nvPr/>
        </p:nvSpPr>
        <p:spPr bwMode="auto">
          <a:xfrm>
            <a:off x="2242250" y="6748177"/>
            <a:ext cx="197475" cy="215756"/>
          </a:xfrm>
          <a:custGeom>
            <a:avLst/>
            <a:gdLst>
              <a:gd name="T0" fmla="*/ 42477944 w 54"/>
              <a:gd name="T1" fmla="*/ 0 h 56"/>
              <a:gd name="T2" fmla="*/ 29773138 w 54"/>
              <a:gd name="T3" fmla="*/ 26381311 h 56"/>
              <a:gd name="T4" fmla="*/ 10963957 w 54"/>
              <a:gd name="T5" fmla="*/ 72604070 h 56"/>
              <a:gd name="T6" fmla="*/ 0 w 54"/>
              <a:gd name="T7" fmla="*/ 92512692 h 56"/>
              <a:gd name="T8" fmla="*/ 0 60000 65536"/>
              <a:gd name="T9" fmla="*/ 0 60000 65536"/>
              <a:gd name="T10" fmla="*/ 0 60000 65536"/>
              <a:gd name="T11" fmla="*/ 0 60000 65536"/>
              <a:gd name="T12" fmla="*/ 0 w 54"/>
              <a:gd name="T13" fmla="*/ 0 h 56"/>
              <a:gd name="T14" fmla="*/ 54 w 54"/>
              <a:gd name="T15" fmla="*/ 56 h 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4" h="56">
                <a:moveTo>
                  <a:pt x="54" y="0"/>
                </a:moveTo>
                <a:cubicBezTo>
                  <a:pt x="48" y="6"/>
                  <a:pt x="45" y="11"/>
                  <a:pt x="38" y="16"/>
                </a:cubicBezTo>
                <a:cubicBezTo>
                  <a:pt x="31" y="26"/>
                  <a:pt x="24" y="37"/>
                  <a:pt x="14" y="44"/>
                </a:cubicBezTo>
                <a:cubicBezTo>
                  <a:pt x="10" y="50"/>
                  <a:pt x="7" y="53"/>
                  <a:pt x="0" y="56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sp>
        <p:nvSpPr>
          <p:cNvPr id="16404" name="Freeform 15"/>
          <p:cNvSpPr>
            <a:spLocks noChangeAspect="1"/>
          </p:cNvSpPr>
          <p:nvPr/>
        </p:nvSpPr>
        <p:spPr bwMode="auto">
          <a:xfrm>
            <a:off x="2382128" y="4899316"/>
            <a:ext cx="2177163" cy="1550122"/>
          </a:xfrm>
          <a:custGeom>
            <a:avLst/>
            <a:gdLst>
              <a:gd name="T0" fmla="*/ 0 w 598"/>
              <a:gd name="T1" fmla="*/ 135072302 h 404"/>
              <a:gd name="T2" fmla="*/ 55400474 w 598"/>
              <a:gd name="T3" fmla="*/ 132478039 h 404"/>
              <a:gd name="T4" fmla="*/ 68502930 w 598"/>
              <a:gd name="T5" fmla="*/ 123204994 h 404"/>
              <a:gd name="T6" fmla="*/ 77383061 w 598"/>
              <a:gd name="T7" fmla="*/ 117211342 h 404"/>
              <a:gd name="T8" fmla="*/ 96153902 w 598"/>
              <a:gd name="T9" fmla="*/ 83221224 h 404"/>
              <a:gd name="T10" fmla="*/ 100472030 w 598"/>
              <a:gd name="T11" fmla="*/ 73995841 h 404"/>
              <a:gd name="T12" fmla="*/ 112255805 w 598"/>
              <a:gd name="T13" fmla="*/ 39983936 h 404"/>
              <a:gd name="T14" fmla="*/ 155717620 w 598"/>
              <a:gd name="T15" fmla="*/ 6080451 h 404"/>
              <a:gd name="T16" fmla="*/ 182118849 w 598"/>
              <a:gd name="T17" fmla="*/ 3497724 h 404"/>
              <a:gd name="T18" fmla="*/ 185077554 w 598"/>
              <a:gd name="T19" fmla="*/ 49209486 h 404"/>
              <a:gd name="T20" fmla="*/ 189392284 w 598"/>
              <a:gd name="T21" fmla="*/ 79771085 h 404"/>
              <a:gd name="T22" fmla="*/ 192350564 w 598"/>
              <a:gd name="T23" fmla="*/ 193869711 h 404"/>
              <a:gd name="T24" fmla="*/ 256562922 w 598"/>
              <a:gd name="T25" fmla="*/ 267649844 h 404"/>
              <a:gd name="T26" fmla="*/ 278284113 w 598"/>
              <a:gd name="T27" fmla="*/ 265012451 h 404"/>
              <a:gd name="T28" fmla="*/ 290205870 w 598"/>
              <a:gd name="T29" fmla="*/ 292429504 h 404"/>
              <a:gd name="T30" fmla="*/ 304662333 w 598"/>
              <a:gd name="T31" fmla="*/ 320356503 h 404"/>
              <a:gd name="T32" fmla="*/ 345607600 w 598"/>
              <a:gd name="T33" fmla="*/ 322939594 h 404"/>
              <a:gd name="T34" fmla="*/ 365984376 w 598"/>
              <a:gd name="T35" fmla="*/ 347636249 h 404"/>
              <a:gd name="T36" fmla="*/ 389068106 w 598"/>
              <a:gd name="T37" fmla="*/ 378773025 h 404"/>
              <a:gd name="T38" fmla="*/ 392026811 w 598"/>
              <a:gd name="T39" fmla="*/ 388264681 h 404"/>
              <a:gd name="T40" fmla="*/ 396675273 w 598"/>
              <a:gd name="T41" fmla="*/ 390855171 h 404"/>
              <a:gd name="T42" fmla="*/ 403797913 w 598"/>
              <a:gd name="T43" fmla="*/ 440203795 h 404"/>
              <a:gd name="T44" fmla="*/ 409460740 w 598"/>
              <a:gd name="T45" fmla="*/ 498912687 h 404"/>
              <a:gd name="T46" fmla="*/ 399173238 w 598"/>
              <a:gd name="T47" fmla="*/ 536038011 h 404"/>
              <a:gd name="T48" fmla="*/ 414109486 w 598"/>
              <a:gd name="T49" fmla="*/ 612677034 h 404"/>
              <a:gd name="T50" fmla="*/ 428500888 w 598"/>
              <a:gd name="T51" fmla="*/ 618774480 h 404"/>
              <a:gd name="T52" fmla="*/ 435836482 w 598"/>
              <a:gd name="T53" fmla="*/ 621902510 h 40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598"/>
              <a:gd name="T82" fmla="*/ 0 h 404"/>
              <a:gd name="T83" fmla="*/ 598 w 598"/>
              <a:gd name="T84" fmla="*/ 404 h 404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598" h="404">
                <a:moveTo>
                  <a:pt x="0" y="88"/>
                </a:moveTo>
                <a:cubicBezTo>
                  <a:pt x="26" y="87"/>
                  <a:pt x="51" y="89"/>
                  <a:pt x="76" y="86"/>
                </a:cubicBezTo>
                <a:cubicBezTo>
                  <a:pt x="82" y="84"/>
                  <a:pt x="88" y="82"/>
                  <a:pt x="94" y="80"/>
                </a:cubicBezTo>
                <a:cubicBezTo>
                  <a:pt x="98" y="79"/>
                  <a:pt x="106" y="76"/>
                  <a:pt x="106" y="76"/>
                </a:cubicBezTo>
                <a:cubicBezTo>
                  <a:pt x="114" y="68"/>
                  <a:pt x="123" y="63"/>
                  <a:pt x="132" y="54"/>
                </a:cubicBezTo>
                <a:cubicBezTo>
                  <a:pt x="134" y="52"/>
                  <a:pt x="138" y="48"/>
                  <a:pt x="138" y="48"/>
                </a:cubicBezTo>
                <a:cubicBezTo>
                  <a:pt x="141" y="40"/>
                  <a:pt x="147" y="31"/>
                  <a:pt x="154" y="26"/>
                </a:cubicBezTo>
                <a:cubicBezTo>
                  <a:pt x="168" y="6"/>
                  <a:pt x="192" y="6"/>
                  <a:pt x="214" y="4"/>
                </a:cubicBezTo>
                <a:cubicBezTo>
                  <a:pt x="230" y="0"/>
                  <a:pt x="230" y="0"/>
                  <a:pt x="250" y="2"/>
                </a:cubicBezTo>
                <a:cubicBezTo>
                  <a:pt x="263" y="6"/>
                  <a:pt x="258" y="21"/>
                  <a:pt x="254" y="32"/>
                </a:cubicBezTo>
                <a:cubicBezTo>
                  <a:pt x="256" y="39"/>
                  <a:pt x="260" y="52"/>
                  <a:pt x="260" y="52"/>
                </a:cubicBezTo>
                <a:cubicBezTo>
                  <a:pt x="259" y="67"/>
                  <a:pt x="246" y="114"/>
                  <a:pt x="264" y="126"/>
                </a:cubicBezTo>
                <a:cubicBezTo>
                  <a:pt x="274" y="156"/>
                  <a:pt x="323" y="171"/>
                  <a:pt x="352" y="174"/>
                </a:cubicBezTo>
                <a:cubicBezTo>
                  <a:pt x="364" y="173"/>
                  <a:pt x="371" y="169"/>
                  <a:pt x="382" y="172"/>
                </a:cubicBezTo>
                <a:cubicBezTo>
                  <a:pt x="387" y="179"/>
                  <a:pt x="393" y="183"/>
                  <a:pt x="398" y="190"/>
                </a:cubicBezTo>
                <a:cubicBezTo>
                  <a:pt x="401" y="200"/>
                  <a:pt x="408" y="205"/>
                  <a:pt x="418" y="208"/>
                </a:cubicBezTo>
                <a:cubicBezTo>
                  <a:pt x="441" y="206"/>
                  <a:pt x="452" y="206"/>
                  <a:pt x="474" y="210"/>
                </a:cubicBezTo>
                <a:cubicBezTo>
                  <a:pt x="484" y="216"/>
                  <a:pt x="491" y="224"/>
                  <a:pt x="502" y="226"/>
                </a:cubicBezTo>
                <a:cubicBezTo>
                  <a:pt x="513" y="233"/>
                  <a:pt x="523" y="239"/>
                  <a:pt x="534" y="246"/>
                </a:cubicBezTo>
                <a:cubicBezTo>
                  <a:pt x="535" y="248"/>
                  <a:pt x="536" y="250"/>
                  <a:pt x="538" y="252"/>
                </a:cubicBezTo>
                <a:cubicBezTo>
                  <a:pt x="540" y="253"/>
                  <a:pt x="543" y="252"/>
                  <a:pt x="544" y="254"/>
                </a:cubicBezTo>
                <a:cubicBezTo>
                  <a:pt x="549" y="261"/>
                  <a:pt x="551" y="277"/>
                  <a:pt x="554" y="286"/>
                </a:cubicBezTo>
                <a:cubicBezTo>
                  <a:pt x="556" y="299"/>
                  <a:pt x="560" y="311"/>
                  <a:pt x="562" y="324"/>
                </a:cubicBezTo>
                <a:cubicBezTo>
                  <a:pt x="558" y="335"/>
                  <a:pt x="558" y="341"/>
                  <a:pt x="548" y="348"/>
                </a:cubicBezTo>
                <a:cubicBezTo>
                  <a:pt x="550" y="359"/>
                  <a:pt x="560" y="390"/>
                  <a:pt x="568" y="398"/>
                </a:cubicBezTo>
                <a:cubicBezTo>
                  <a:pt x="573" y="403"/>
                  <a:pt x="581" y="401"/>
                  <a:pt x="588" y="402"/>
                </a:cubicBezTo>
                <a:cubicBezTo>
                  <a:pt x="595" y="404"/>
                  <a:pt x="592" y="404"/>
                  <a:pt x="598" y="404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sp>
        <p:nvSpPr>
          <p:cNvPr id="16405" name="Freeform 16"/>
          <p:cNvSpPr>
            <a:spLocks noChangeAspect="1"/>
          </p:cNvSpPr>
          <p:nvPr/>
        </p:nvSpPr>
        <p:spPr bwMode="auto">
          <a:xfrm>
            <a:off x="4565869" y="6449442"/>
            <a:ext cx="422926" cy="560965"/>
          </a:xfrm>
          <a:custGeom>
            <a:avLst/>
            <a:gdLst>
              <a:gd name="T0" fmla="*/ 0 w 116"/>
              <a:gd name="T1" fmla="*/ 0 h 236"/>
              <a:gd name="T2" fmla="*/ 58280938 w 116"/>
              <a:gd name="T3" fmla="*/ 3473 h 236"/>
              <a:gd name="T4" fmla="*/ 49146097 w 116"/>
              <a:gd name="T5" fmla="*/ 14533 h 236"/>
              <a:gd name="T6" fmla="*/ 56588602 w 116"/>
              <a:gd name="T7" fmla="*/ 27882 h 236"/>
              <a:gd name="T8" fmla="*/ 70098185 w 116"/>
              <a:gd name="T9" fmla="*/ 30347 h 236"/>
              <a:gd name="T10" fmla="*/ 80603935 w 116"/>
              <a:gd name="T11" fmla="*/ 42930 h 236"/>
              <a:gd name="T12" fmla="*/ 86575479 w 116"/>
              <a:gd name="T13" fmla="*/ 53037 h 236"/>
              <a:gd name="T14" fmla="*/ 82292548 w 116"/>
              <a:gd name="T15" fmla="*/ 76024 h 236"/>
              <a:gd name="T16" fmla="*/ 77597071 w 116"/>
              <a:gd name="T17" fmla="*/ 84128 h 236"/>
              <a:gd name="T18" fmla="*/ 76194879 w 116"/>
              <a:gd name="T19" fmla="*/ 87059 h 236"/>
              <a:gd name="T20" fmla="*/ 67094653 w 116"/>
              <a:gd name="T21" fmla="*/ 105933 h 236"/>
              <a:gd name="T22" fmla="*/ 55186836 w 116"/>
              <a:gd name="T23" fmla="*/ 96860 h 236"/>
              <a:gd name="T24" fmla="*/ 47900941 w 116"/>
              <a:gd name="T25" fmla="*/ 90594 h 2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16"/>
              <a:gd name="T40" fmla="*/ 0 h 236"/>
              <a:gd name="T41" fmla="*/ 116 w 116"/>
              <a:gd name="T42" fmla="*/ 236 h 2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16" h="236">
                <a:moveTo>
                  <a:pt x="0" y="0"/>
                </a:moveTo>
                <a:cubicBezTo>
                  <a:pt x="26" y="2"/>
                  <a:pt x="53" y="0"/>
                  <a:pt x="78" y="8"/>
                </a:cubicBezTo>
                <a:cubicBezTo>
                  <a:pt x="74" y="17"/>
                  <a:pt x="69" y="23"/>
                  <a:pt x="66" y="32"/>
                </a:cubicBezTo>
                <a:cubicBezTo>
                  <a:pt x="71" y="39"/>
                  <a:pt x="71" y="58"/>
                  <a:pt x="76" y="62"/>
                </a:cubicBezTo>
                <a:cubicBezTo>
                  <a:pt x="81" y="66"/>
                  <a:pt x="94" y="68"/>
                  <a:pt x="94" y="68"/>
                </a:cubicBezTo>
                <a:cubicBezTo>
                  <a:pt x="97" y="78"/>
                  <a:pt x="102" y="88"/>
                  <a:pt x="108" y="96"/>
                </a:cubicBezTo>
                <a:cubicBezTo>
                  <a:pt x="110" y="104"/>
                  <a:pt x="114" y="110"/>
                  <a:pt x="116" y="118"/>
                </a:cubicBezTo>
                <a:cubicBezTo>
                  <a:pt x="114" y="135"/>
                  <a:pt x="113" y="154"/>
                  <a:pt x="110" y="170"/>
                </a:cubicBezTo>
                <a:cubicBezTo>
                  <a:pt x="110" y="170"/>
                  <a:pt x="105" y="185"/>
                  <a:pt x="104" y="188"/>
                </a:cubicBezTo>
                <a:cubicBezTo>
                  <a:pt x="103" y="190"/>
                  <a:pt x="102" y="194"/>
                  <a:pt x="102" y="194"/>
                </a:cubicBezTo>
                <a:cubicBezTo>
                  <a:pt x="101" y="208"/>
                  <a:pt x="103" y="227"/>
                  <a:pt x="90" y="236"/>
                </a:cubicBezTo>
                <a:cubicBezTo>
                  <a:pt x="85" y="229"/>
                  <a:pt x="79" y="223"/>
                  <a:pt x="74" y="216"/>
                </a:cubicBezTo>
                <a:cubicBezTo>
                  <a:pt x="72" y="209"/>
                  <a:pt x="67" y="208"/>
                  <a:pt x="64" y="202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sp>
        <p:nvSpPr>
          <p:cNvPr id="16406" name="Freeform 17"/>
          <p:cNvSpPr>
            <a:spLocks noChangeAspect="1"/>
          </p:cNvSpPr>
          <p:nvPr/>
        </p:nvSpPr>
        <p:spPr bwMode="auto">
          <a:xfrm>
            <a:off x="1595519" y="121160"/>
            <a:ext cx="1321437" cy="2247179"/>
          </a:xfrm>
          <a:custGeom>
            <a:avLst/>
            <a:gdLst>
              <a:gd name="T0" fmla="*/ 263416120 w 363"/>
              <a:gd name="T1" fmla="*/ 893752754 h 586"/>
              <a:gd name="T2" fmla="*/ 257431573 w 363"/>
              <a:gd name="T3" fmla="*/ 816875605 h 586"/>
              <a:gd name="T4" fmla="*/ 247338924 w 363"/>
              <a:gd name="T5" fmla="*/ 790059577 h 586"/>
              <a:gd name="T6" fmla="*/ 238743296 w 363"/>
              <a:gd name="T7" fmla="*/ 784125565 h 586"/>
              <a:gd name="T8" fmla="*/ 246005847 w 363"/>
              <a:gd name="T9" fmla="*/ 747148016 h 586"/>
              <a:gd name="T10" fmla="*/ 251499126 w 363"/>
              <a:gd name="T11" fmla="*/ 720078823 h 586"/>
              <a:gd name="T12" fmla="*/ 250169872 w 363"/>
              <a:gd name="T13" fmla="*/ 695471487 h 586"/>
              <a:gd name="T14" fmla="*/ 241366836 w 363"/>
              <a:gd name="T15" fmla="*/ 683014914 h 586"/>
              <a:gd name="T16" fmla="*/ 229791747 w 363"/>
              <a:gd name="T17" fmla="*/ 631583268 h 586"/>
              <a:gd name="T18" fmla="*/ 231150166 w 363"/>
              <a:gd name="T19" fmla="*/ 558414433 h 586"/>
              <a:gd name="T20" fmla="*/ 238743296 w 363"/>
              <a:gd name="T21" fmla="*/ 530695171 h 586"/>
              <a:gd name="T22" fmla="*/ 244371497 w 363"/>
              <a:gd name="T23" fmla="*/ 512175934 h 586"/>
              <a:gd name="T24" fmla="*/ 228444513 w 363"/>
              <a:gd name="T25" fmla="*/ 463342489 h 586"/>
              <a:gd name="T26" fmla="*/ 165764416 w 363"/>
              <a:gd name="T27" fmla="*/ 475799062 h 586"/>
              <a:gd name="T28" fmla="*/ 119340218 w 363"/>
              <a:gd name="T29" fmla="*/ 402492257 h 586"/>
              <a:gd name="T30" fmla="*/ 82773973 w 363"/>
              <a:gd name="T31" fmla="*/ 405865333 h 586"/>
              <a:gd name="T32" fmla="*/ 74325797 w 363"/>
              <a:gd name="T33" fmla="*/ 411912026 h 586"/>
              <a:gd name="T34" fmla="*/ 49324216 w 363"/>
              <a:gd name="T35" fmla="*/ 405865333 h 586"/>
              <a:gd name="T36" fmla="*/ 43681256 w 363"/>
              <a:gd name="T37" fmla="*/ 387299071 h 586"/>
              <a:gd name="T38" fmla="*/ 34811689 w 363"/>
              <a:gd name="T39" fmla="*/ 381626802 h 586"/>
              <a:gd name="T40" fmla="*/ 13084193 w 363"/>
              <a:gd name="T41" fmla="*/ 250234993 h 586"/>
              <a:gd name="T42" fmla="*/ 0 w 363"/>
              <a:gd name="T43" fmla="*/ 235141328 h 586"/>
              <a:gd name="T44" fmla="*/ 11420227 w 363"/>
              <a:gd name="T45" fmla="*/ 189382986 h 586"/>
              <a:gd name="T46" fmla="*/ 19019732 w 363"/>
              <a:gd name="T47" fmla="*/ 134029234 h 586"/>
              <a:gd name="T48" fmla="*/ 40727067 w 363"/>
              <a:gd name="T49" fmla="*/ 67352516 h 586"/>
              <a:gd name="T50" fmla="*/ 56924921 w 363"/>
              <a:gd name="T51" fmla="*/ 36214975 h 586"/>
              <a:gd name="T52" fmla="*/ 72717373 w 363"/>
              <a:gd name="T53" fmla="*/ 0 h 586"/>
              <a:gd name="T54" fmla="*/ 84598105 w 363"/>
              <a:gd name="T55" fmla="*/ 3478712 h 58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363"/>
              <a:gd name="T85" fmla="*/ 0 h 586"/>
              <a:gd name="T86" fmla="*/ 363 w 363"/>
              <a:gd name="T87" fmla="*/ 586 h 58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363" h="586">
                <a:moveTo>
                  <a:pt x="362" y="586"/>
                </a:moveTo>
                <a:cubicBezTo>
                  <a:pt x="361" y="574"/>
                  <a:pt x="363" y="549"/>
                  <a:pt x="354" y="536"/>
                </a:cubicBezTo>
                <a:cubicBezTo>
                  <a:pt x="352" y="533"/>
                  <a:pt x="345" y="521"/>
                  <a:pt x="340" y="518"/>
                </a:cubicBezTo>
                <a:cubicBezTo>
                  <a:pt x="336" y="516"/>
                  <a:pt x="328" y="514"/>
                  <a:pt x="328" y="514"/>
                </a:cubicBezTo>
                <a:cubicBezTo>
                  <a:pt x="320" y="502"/>
                  <a:pt x="330" y="498"/>
                  <a:pt x="338" y="490"/>
                </a:cubicBezTo>
                <a:cubicBezTo>
                  <a:pt x="340" y="483"/>
                  <a:pt x="344" y="479"/>
                  <a:pt x="346" y="472"/>
                </a:cubicBezTo>
                <a:cubicBezTo>
                  <a:pt x="345" y="467"/>
                  <a:pt x="347" y="461"/>
                  <a:pt x="344" y="456"/>
                </a:cubicBezTo>
                <a:cubicBezTo>
                  <a:pt x="342" y="452"/>
                  <a:pt x="332" y="448"/>
                  <a:pt x="332" y="448"/>
                </a:cubicBezTo>
                <a:cubicBezTo>
                  <a:pt x="324" y="436"/>
                  <a:pt x="319" y="427"/>
                  <a:pt x="316" y="414"/>
                </a:cubicBezTo>
                <a:cubicBezTo>
                  <a:pt x="317" y="398"/>
                  <a:pt x="316" y="382"/>
                  <a:pt x="318" y="366"/>
                </a:cubicBezTo>
                <a:cubicBezTo>
                  <a:pt x="319" y="352"/>
                  <a:pt x="321" y="357"/>
                  <a:pt x="328" y="348"/>
                </a:cubicBezTo>
                <a:cubicBezTo>
                  <a:pt x="331" y="344"/>
                  <a:pt x="336" y="336"/>
                  <a:pt x="336" y="336"/>
                </a:cubicBezTo>
                <a:cubicBezTo>
                  <a:pt x="334" y="315"/>
                  <a:pt x="333" y="310"/>
                  <a:pt x="314" y="304"/>
                </a:cubicBezTo>
                <a:cubicBezTo>
                  <a:pt x="289" y="310"/>
                  <a:pt x="255" y="310"/>
                  <a:pt x="228" y="312"/>
                </a:cubicBezTo>
                <a:cubicBezTo>
                  <a:pt x="199" y="307"/>
                  <a:pt x="196" y="275"/>
                  <a:pt x="164" y="264"/>
                </a:cubicBezTo>
                <a:cubicBezTo>
                  <a:pt x="147" y="265"/>
                  <a:pt x="131" y="264"/>
                  <a:pt x="114" y="266"/>
                </a:cubicBezTo>
                <a:cubicBezTo>
                  <a:pt x="110" y="266"/>
                  <a:pt x="102" y="270"/>
                  <a:pt x="102" y="270"/>
                </a:cubicBezTo>
                <a:cubicBezTo>
                  <a:pt x="91" y="269"/>
                  <a:pt x="76" y="274"/>
                  <a:pt x="68" y="266"/>
                </a:cubicBezTo>
                <a:cubicBezTo>
                  <a:pt x="65" y="263"/>
                  <a:pt x="63" y="258"/>
                  <a:pt x="60" y="254"/>
                </a:cubicBezTo>
                <a:cubicBezTo>
                  <a:pt x="58" y="250"/>
                  <a:pt x="48" y="250"/>
                  <a:pt x="48" y="250"/>
                </a:cubicBezTo>
                <a:cubicBezTo>
                  <a:pt x="39" y="223"/>
                  <a:pt x="40" y="186"/>
                  <a:pt x="18" y="164"/>
                </a:cubicBezTo>
                <a:cubicBezTo>
                  <a:pt x="13" y="159"/>
                  <a:pt x="6" y="158"/>
                  <a:pt x="0" y="154"/>
                </a:cubicBezTo>
                <a:cubicBezTo>
                  <a:pt x="3" y="143"/>
                  <a:pt x="6" y="130"/>
                  <a:pt x="16" y="124"/>
                </a:cubicBezTo>
                <a:cubicBezTo>
                  <a:pt x="18" y="110"/>
                  <a:pt x="22" y="101"/>
                  <a:pt x="26" y="88"/>
                </a:cubicBezTo>
                <a:cubicBezTo>
                  <a:pt x="28" y="68"/>
                  <a:pt x="39" y="55"/>
                  <a:pt x="56" y="44"/>
                </a:cubicBezTo>
                <a:cubicBezTo>
                  <a:pt x="66" y="38"/>
                  <a:pt x="68" y="27"/>
                  <a:pt x="78" y="24"/>
                </a:cubicBezTo>
                <a:cubicBezTo>
                  <a:pt x="86" y="16"/>
                  <a:pt x="94" y="9"/>
                  <a:pt x="100" y="0"/>
                </a:cubicBezTo>
                <a:cubicBezTo>
                  <a:pt x="115" y="2"/>
                  <a:pt x="109" y="2"/>
                  <a:pt x="116" y="2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sp>
        <p:nvSpPr>
          <p:cNvPr id="16413" name="Text Box 24"/>
          <p:cNvSpPr txBox="1">
            <a:spLocks noChangeAspect="1" noChangeArrowheads="1"/>
          </p:cNvSpPr>
          <p:nvPr/>
        </p:nvSpPr>
        <p:spPr bwMode="auto">
          <a:xfrm>
            <a:off x="5749078" y="1390796"/>
            <a:ext cx="1184851" cy="35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419" sz="1600" b="1" dirty="0">
                <a:solidFill>
                  <a:prstClr val="black"/>
                </a:solidFill>
                <a:latin typeface="Comic Sans MS" pitchFamily="66" charset="0"/>
              </a:rPr>
              <a:t>Guyana F.</a:t>
            </a:r>
          </a:p>
        </p:txBody>
      </p:sp>
      <p:sp>
        <p:nvSpPr>
          <p:cNvPr id="16415" name="Text Box 27"/>
          <p:cNvSpPr txBox="1">
            <a:spLocks noChangeAspect="1" noChangeArrowheads="1"/>
          </p:cNvSpPr>
          <p:nvPr/>
        </p:nvSpPr>
        <p:spPr bwMode="auto">
          <a:xfrm>
            <a:off x="5196148" y="1055544"/>
            <a:ext cx="97174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419" sz="1600" b="1" dirty="0">
                <a:solidFill>
                  <a:prstClr val="black"/>
                </a:solidFill>
                <a:latin typeface="Comic Sans MS" pitchFamily="66" charset="0"/>
              </a:rPr>
              <a:t>Surinam</a:t>
            </a:r>
          </a:p>
        </p:txBody>
      </p:sp>
      <p:sp>
        <p:nvSpPr>
          <p:cNvPr id="16423" name="Oval 35"/>
          <p:cNvSpPr>
            <a:spLocks noChangeArrowheads="1"/>
          </p:cNvSpPr>
          <p:nvPr/>
        </p:nvSpPr>
        <p:spPr bwMode="auto">
          <a:xfrm>
            <a:off x="4516621" y="3128744"/>
            <a:ext cx="156334" cy="15932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83067" y="305103"/>
            <a:ext cx="9038198" cy="5788876"/>
            <a:chOff x="15714" y="365126"/>
            <a:chExt cx="9038198" cy="5788876"/>
          </a:xfrm>
        </p:grpSpPr>
        <p:sp>
          <p:nvSpPr>
            <p:cNvPr id="16407" name="Text Box 18"/>
            <p:cNvSpPr txBox="1">
              <a:spLocks noChangeAspect="1" noChangeArrowheads="1"/>
            </p:cNvSpPr>
            <p:nvPr/>
          </p:nvSpPr>
          <p:spPr bwMode="auto">
            <a:xfrm>
              <a:off x="5898307" y="3983184"/>
              <a:ext cx="761925" cy="3518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419" sz="1600" b="1" dirty="0">
                  <a:solidFill>
                    <a:prstClr val="black"/>
                  </a:solidFill>
                  <a:latin typeface="Comic Sans MS" pitchFamily="66" charset="0"/>
                </a:rPr>
                <a:t>Brasil</a:t>
              </a:r>
            </a:p>
          </p:txBody>
        </p:sp>
        <p:sp>
          <p:nvSpPr>
            <p:cNvPr id="16408" name="Text Box 19"/>
            <p:cNvSpPr txBox="1">
              <a:spLocks noChangeAspect="1" noChangeArrowheads="1"/>
            </p:cNvSpPr>
            <p:nvPr/>
          </p:nvSpPr>
          <p:spPr bwMode="auto">
            <a:xfrm>
              <a:off x="3023918" y="5815448"/>
              <a:ext cx="80663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419" sz="1600" b="1" dirty="0">
                  <a:solidFill>
                    <a:prstClr val="black"/>
                  </a:solidFill>
                  <a:latin typeface="Comic Sans MS" pitchFamily="66" charset="0"/>
                </a:rPr>
                <a:t>Bolivia</a:t>
              </a:r>
            </a:p>
          </p:txBody>
        </p:sp>
        <p:sp>
          <p:nvSpPr>
            <p:cNvPr id="16409" name="Text Box 20"/>
            <p:cNvSpPr txBox="1">
              <a:spLocks noChangeAspect="1" noChangeArrowheads="1"/>
            </p:cNvSpPr>
            <p:nvPr/>
          </p:nvSpPr>
          <p:spPr bwMode="auto">
            <a:xfrm>
              <a:off x="390592" y="3764109"/>
              <a:ext cx="61587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419" sz="1600" b="1" dirty="0">
                  <a:solidFill>
                    <a:prstClr val="black"/>
                  </a:solidFill>
                  <a:latin typeface="Comic Sans MS" pitchFamily="66" charset="0"/>
                </a:rPr>
                <a:t>Perú</a:t>
              </a:r>
            </a:p>
          </p:txBody>
        </p:sp>
        <p:sp>
          <p:nvSpPr>
            <p:cNvPr id="16410" name="Text Box 21"/>
            <p:cNvSpPr txBox="1">
              <a:spLocks noChangeAspect="1" noChangeArrowheads="1"/>
            </p:cNvSpPr>
            <p:nvPr/>
          </p:nvSpPr>
          <p:spPr bwMode="auto">
            <a:xfrm>
              <a:off x="15714" y="2834700"/>
              <a:ext cx="96693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419" sz="1600" b="1" dirty="0">
                  <a:solidFill>
                    <a:prstClr val="black"/>
                  </a:solidFill>
                  <a:latin typeface="Comic Sans MS" pitchFamily="66" charset="0"/>
                </a:rPr>
                <a:t>Ecuador</a:t>
              </a:r>
            </a:p>
          </p:txBody>
        </p:sp>
        <p:sp>
          <p:nvSpPr>
            <p:cNvPr id="16411" name="Text Box 22"/>
            <p:cNvSpPr txBox="1">
              <a:spLocks noChangeAspect="1" noChangeArrowheads="1"/>
            </p:cNvSpPr>
            <p:nvPr/>
          </p:nvSpPr>
          <p:spPr bwMode="auto">
            <a:xfrm>
              <a:off x="424361" y="2224502"/>
              <a:ext cx="103425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419" sz="1600" b="1" dirty="0">
                  <a:solidFill>
                    <a:prstClr val="black"/>
                  </a:solidFill>
                  <a:latin typeface="Comic Sans MS" pitchFamily="66" charset="0"/>
                </a:rPr>
                <a:t>Colombia</a:t>
              </a:r>
            </a:p>
          </p:txBody>
        </p:sp>
        <p:sp>
          <p:nvSpPr>
            <p:cNvPr id="16412" name="Text Box 23"/>
            <p:cNvSpPr txBox="1">
              <a:spLocks noChangeAspect="1" noChangeArrowheads="1"/>
            </p:cNvSpPr>
            <p:nvPr/>
          </p:nvSpPr>
          <p:spPr bwMode="auto">
            <a:xfrm>
              <a:off x="2183003" y="365126"/>
              <a:ext cx="1196370" cy="3518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419" sz="1600" b="1" dirty="0">
                  <a:solidFill>
                    <a:prstClr val="black"/>
                  </a:solidFill>
                  <a:latin typeface="Comic Sans MS" pitchFamily="66" charset="0"/>
                </a:rPr>
                <a:t>Venezuela</a:t>
              </a:r>
            </a:p>
          </p:txBody>
        </p:sp>
        <p:sp>
          <p:nvSpPr>
            <p:cNvPr id="16414" name="Text Box 26"/>
            <p:cNvSpPr txBox="1">
              <a:spLocks noChangeAspect="1" noChangeArrowheads="1"/>
            </p:cNvSpPr>
            <p:nvPr/>
          </p:nvSpPr>
          <p:spPr bwMode="auto">
            <a:xfrm>
              <a:off x="4722204" y="736890"/>
              <a:ext cx="88036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419" sz="1600" b="1" dirty="0">
                  <a:solidFill>
                    <a:prstClr val="black"/>
                  </a:solidFill>
                  <a:latin typeface="Comic Sans MS" pitchFamily="66" charset="0"/>
                </a:rPr>
                <a:t>Guyana</a:t>
              </a:r>
            </a:p>
          </p:txBody>
        </p:sp>
        <p:sp>
          <p:nvSpPr>
            <p:cNvPr id="16429" name="Text Box 41"/>
            <p:cNvSpPr txBox="1">
              <a:spLocks noChangeArrowheads="1"/>
            </p:cNvSpPr>
            <p:nvPr/>
          </p:nvSpPr>
          <p:spPr bwMode="auto">
            <a:xfrm>
              <a:off x="2883558" y="3313421"/>
              <a:ext cx="224676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419" b="1" dirty="0">
                  <a:solidFill>
                    <a:srgbClr val="FFFF00"/>
                  </a:solidFill>
                  <a:latin typeface="Comic Sans MS" pitchFamily="66" charset="0"/>
                </a:rPr>
                <a:t>Núcleo Manaos</a:t>
              </a:r>
            </a:p>
            <a:p>
              <a:pPr algn="ctr"/>
              <a:r>
                <a:rPr lang="es-419" b="1" dirty="0">
                  <a:solidFill>
                    <a:srgbClr val="FFFF00"/>
                  </a:solidFill>
                  <a:latin typeface="Comic Sans MS" pitchFamily="66" charset="0"/>
                </a:rPr>
                <a:t>1998 hasta hoy...</a:t>
              </a:r>
            </a:p>
          </p:txBody>
        </p:sp>
        <p:sp>
          <p:nvSpPr>
            <p:cNvPr id="11341" name="Text Box 77"/>
            <p:cNvSpPr txBox="1">
              <a:spLocks noChangeArrowheads="1"/>
            </p:cNvSpPr>
            <p:nvPr/>
          </p:nvSpPr>
          <p:spPr bwMode="auto">
            <a:xfrm>
              <a:off x="5365604" y="539973"/>
              <a:ext cx="3688308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>
                <a:spcBef>
                  <a:spcPct val="20000"/>
                </a:spcBef>
              </a:pPr>
              <a:r>
                <a:rPr lang="es-419" sz="2400" dirty="0" smtClean="0">
                  <a:solidFill>
                    <a:srgbClr val="FF0000"/>
                  </a:solidFill>
                  <a:latin typeface="Comic Sans MS" pitchFamily="66" charset="0"/>
                </a:rPr>
                <a:t>Equipo </a:t>
              </a:r>
              <a:r>
                <a:rPr lang="es-419" sz="2400" dirty="0">
                  <a:solidFill>
                    <a:srgbClr val="FF0000"/>
                  </a:solidFill>
                  <a:latin typeface="Comic Sans MS" pitchFamily="66" charset="0"/>
                </a:rPr>
                <a:t>Itinerante,</a:t>
              </a:r>
            </a:p>
            <a:p>
              <a:pPr algn="r">
                <a:spcBef>
                  <a:spcPct val="20000"/>
                </a:spcBef>
              </a:pPr>
              <a:r>
                <a:rPr lang="es-419" sz="2400" dirty="0">
                  <a:solidFill>
                    <a:srgbClr val="FF0000"/>
                  </a:solidFill>
                  <a:latin typeface="Comic Sans MS" pitchFamily="66" charset="0"/>
                </a:rPr>
                <a:t>Núcleo Manaos, </a:t>
              </a:r>
              <a:br>
                <a:rPr lang="es-419" sz="2400" dirty="0">
                  <a:solidFill>
                    <a:srgbClr val="FF0000"/>
                  </a:solidFill>
                  <a:latin typeface="Comic Sans MS" pitchFamily="66" charset="0"/>
                </a:rPr>
              </a:br>
              <a:r>
                <a:rPr lang="es-419" sz="2400" dirty="0">
                  <a:solidFill>
                    <a:srgbClr val="FF0000"/>
                  </a:solidFill>
                  <a:latin typeface="Comic Sans MS" pitchFamily="66" charset="0"/>
                </a:rPr>
                <a:t>Amazonas</a:t>
              </a:r>
            </a:p>
            <a:p>
              <a:pPr algn="r">
                <a:spcBef>
                  <a:spcPct val="20000"/>
                </a:spcBef>
              </a:pPr>
              <a:r>
                <a:rPr lang="es-419" sz="1600" dirty="0">
                  <a:solidFill>
                    <a:srgbClr val="FF0000"/>
                  </a:solidFill>
                  <a:latin typeface="Comic Sans MS" pitchFamily="66" charset="0"/>
                </a:rPr>
                <a:t>(Febrero/2022) </a:t>
              </a:r>
            </a:p>
          </p:txBody>
        </p:sp>
      </p:grpSp>
      <p:pic>
        <p:nvPicPr>
          <p:cNvPr id="3" name="Picture 2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C8F43AD4-4B19-41FD-91BE-60D03D9697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615" y="1732798"/>
            <a:ext cx="1144691" cy="12903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3AD5A957-4C3D-40CA-A921-C1F0338884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61"/>
          <a:stretch/>
        </p:blipFill>
        <p:spPr>
          <a:xfrm>
            <a:off x="4660292" y="1017606"/>
            <a:ext cx="1165448" cy="12439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person wearing a hat and glasses&#10;&#10;Description automatically generated">
            <a:extLst>
              <a:ext uri="{FF2B5EF4-FFF2-40B4-BE49-F238E27FC236}">
                <a16:creationId xmlns:a16="http://schemas.microsoft.com/office/drawing/2014/main" id="{B716EF3A-6758-400F-8C78-6ED110548A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6" r="4940" b="3518"/>
          <a:stretch/>
        </p:blipFill>
        <p:spPr>
          <a:xfrm>
            <a:off x="229641" y="1711240"/>
            <a:ext cx="1263710" cy="15024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erson wearing glasses&#10;&#10;Description automatically generated">
            <a:extLst>
              <a:ext uri="{FF2B5EF4-FFF2-40B4-BE49-F238E27FC236}">
                <a16:creationId xmlns:a16="http://schemas.microsoft.com/office/drawing/2014/main" id="{19A5AB81-4B05-44D3-963D-FF8FDE6234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03" b="7117"/>
          <a:stretch/>
        </p:blipFill>
        <p:spPr>
          <a:xfrm>
            <a:off x="1691951" y="-156809"/>
            <a:ext cx="1201500" cy="15696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A89CB25C-0090-43B6-BCC1-259C7CF4425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1" t="7981" r="8254" b="13804"/>
          <a:stretch/>
        </p:blipFill>
        <p:spPr>
          <a:xfrm>
            <a:off x="40925" y="3399625"/>
            <a:ext cx="1311212" cy="14541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3A7C8A2D-B719-4056-9DF9-443F5CB6269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31" t="24820" r="-2329" b="7535"/>
          <a:stretch/>
        </p:blipFill>
        <p:spPr>
          <a:xfrm>
            <a:off x="167129" y="391208"/>
            <a:ext cx="1650802" cy="12902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6C07CCFE-957A-4A12-8679-CA4C8AC2259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7" t="29495" r="53058" b="45613"/>
          <a:stretch/>
        </p:blipFill>
        <p:spPr>
          <a:xfrm>
            <a:off x="3223405" y="190263"/>
            <a:ext cx="1486455" cy="1538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 descr="A person wearing glasses&#10;&#10;Description automatically generated">
            <a:extLst>
              <a:ext uri="{FF2B5EF4-FFF2-40B4-BE49-F238E27FC236}">
                <a16:creationId xmlns:a16="http://schemas.microsoft.com/office/drawing/2014/main" id="{F511E209-F883-4875-A5AB-C4017CB19F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65" y="2648081"/>
            <a:ext cx="1258744" cy="13738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AD3E2DEE-85B7-40AC-9F2C-30CC7DCA29AB}"/>
              </a:ext>
            </a:extLst>
          </p:cNvPr>
          <p:cNvSpPr txBox="1"/>
          <p:nvPr/>
        </p:nvSpPr>
        <p:spPr>
          <a:xfrm>
            <a:off x="3416583" y="1583506"/>
            <a:ext cx="14864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1400" b="1" dirty="0"/>
              <a:t>Antonia Mendes</a:t>
            </a:r>
          </a:p>
          <a:p>
            <a:pPr algn="ctr"/>
            <a:r>
              <a:rPr lang="es-419" sz="1400" b="1" dirty="0"/>
              <a:t>Hnas. </a:t>
            </a:r>
            <a:r>
              <a:rPr lang="es-419" sz="1400" b="1" dirty="0" err="1"/>
              <a:t>Calvarianas</a:t>
            </a:r>
            <a:endParaRPr lang="es-419" sz="1400" b="1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D26D203-B3C2-424F-AAF3-94A9CCDDE72D}"/>
              </a:ext>
            </a:extLst>
          </p:cNvPr>
          <p:cNvSpPr txBox="1"/>
          <p:nvPr/>
        </p:nvSpPr>
        <p:spPr>
          <a:xfrm>
            <a:off x="6560934" y="3886316"/>
            <a:ext cx="20659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altLang="pt-BR" sz="1400" b="1" dirty="0">
                <a:latin typeface="+mn-lt"/>
              </a:rPr>
              <a:t>Carlos Romero</a:t>
            </a:r>
          </a:p>
          <a:p>
            <a:pPr algn="ctr"/>
            <a:r>
              <a:rPr lang="es-419" altLang="pt-BR" sz="1400" b="1" dirty="0">
                <a:latin typeface="+mn-lt"/>
              </a:rPr>
              <a:t>Misioneros </a:t>
            </a:r>
            <a:r>
              <a:rPr lang="es-419" altLang="pt-BR" sz="1400" b="1" dirty="0" err="1">
                <a:latin typeface="+mn-lt"/>
              </a:rPr>
              <a:t>Combonianos</a:t>
            </a:r>
            <a:endParaRPr lang="es-419" altLang="pt-BR" sz="1400" b="1" dirty="0">
              <a:latin typeface="+mn-lt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E187572-E942-4BC9-95C9-A00EE8488BE1}"/>
              </a:ext>
            </a:extLst>
          </p:cNvPr>
          <p:cNvSpPr txBox="1"/>
          <p:nvPr/>
        </p:nvSpPr>
        <p:spPr>
          <a:xfrm>
            <a:off x="887498" y="1429635"/>
            <a:ext cx="30756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altLang="pt-BR" sz="1400" b="1" dirty="0">
                <a:latin typeface="+mn-lt"/>
              </a:rPr>
              <a:t>C.N.S. </a:t>
            </a:r>
            <a:r>
              <a:rPr lang="es-419" altLang="pt-BR" sz="1400" b="1" dirty="0" err="1">
                <a:latin typeface="+mn-lt"/>
              </a:rPr>
              <a:t>Cônegas</a:t>
            </a:r>
            <a:r>
              <a:rPr lang="es-419" altLang="pt-BR" sz="1400" b="1" dirty="0">
                <a:latin typeface="+mn-lt"/>
              </a:rPr>
              <a:t> </a:t>
            </a:r>
            <a:br>
              <a:rPr lang="es-419" altLang="pt-BR" sz="1400" b="1" dirty="0">
                <a:latin typeface="+mn-lt"/>
              </a:rPr>
            </a:br>
            <a:r>
              <a:rPr lang="es-419" altLang="pt-BR" sz="1400" b="1" dirty="0">
                <a:latin typeface="+mn-lt"/>
              </a:rPr>
              <a:t>S. </a:t>
            </a:r>
            <a:r>
              <a:rPr lang="es-419" altLang="pt-BR" sz="1400" b="1" dirty="0" err="1">
                <a:latin typeface="+mn-lt"/>
              </a:rPr>
              <a:t>Agostinho</a:t>
            </a:r>
            <a:r>
              <a:rPr lang="es-419" altLang="pt-BR" sz="1400" b="1" dirty="0">
                <a:latin typeface="+mn-lt"/>
              </a:rPr>
              <a:t>, </a:t>
            </a:r>
            <a:r>
              <a:rPr lang="es-419" altLang="pt-BR" sz="1400" b="1" dirty="0"/>
              <a:t>CNS-CSA</a:t>
            </a:r>
            <a:endParaRPr lang="es-419" altLang="pt-BR" sz="1400" b="1" dirty="0">
              <a:latin typeface="+mn-lt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D564431-D2E0-4CF5-8792-3D93E59891FE}"/>
              </a:ext>
            </a:extLst>
          </p:cNvPr>
          <p:cNvSpPr txBox="1"/>
          <p:nvPr/>
        </p:nvSpPr>
        <p:spPr>
          <a:xfrm>
            <a:off x="1096351" y="2423908"/>
            <a:ext cx="212876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/>
              <a:t>Maria Gorete </a:t>
            </a:r>
            <a:br>
              <a:rPr lang="pt-BR" sz="1400" b="1" dirty="0"/>
            </a:br>
            <a:r>
              <a:rPr lang="pt-BR" sz="1400" b="1" dirty="0"/>
              <a:t>Barbosa de Oliveira</a:t>
            </a:r>
          </a:p>
          <a:p>
            <a:pPr algn="ctr"/>
            <a:r>
              <a:rPr lang="en-US" sz="1400" b="1" dirty="0" err="1"/>
              <a:t>Laica</a:t>
            </a:r>
            <a:r>
              <a:rPr lang="en-US" sz="1400" b="1" dirty="0"/>
              <a:t>, CNS-CSA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B63C186-2698-4BBC-A5D4-16FBC61B346D}"/>
              </a:ext>
            </a:extLst>
          </p:cNvPr>
          <p:cNvSpPr txBox="1"/>
          <p:nvPr/>
        </p:nvSpPr>
        <p:spPr>
          <a:xfrm>
            <a:off x="5115184" y="2850069"/>
            <a:ext cx="23112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Raimunda Paixao Braga</a:t>
            </a:r>
          </a:p>
          <a:p>
            <a:pPr algn="ctr"/>
            <a:r>
              <a:rPr lang="en-US" sz="1400" b="1" dirty="0"/>
              <a:t>Conselho Indigenista Missionário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DD5D6D5-1F7E-4EE3-BC35-01732E838615}"/>
              </a:ext>
            </a:extLst>
          </p:cNvPr>
          <p:cNvSpPr txBox="1"/>
          <p:nvPr/>
        </p:nvSpPr>
        <p:spPr>
          <a:xfrm>
            <a:off x="-215803" y="4768679"/>
            <a:ext cx="22054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Ney da Silva</a:t>
            </a:r>
          </a:p>
          <a:p>
            <a:pPr algn="ctr"/>
            <a:r>
              <a:rPr lang="en-US" sz="1400" b="1" dirty="0"/>
              <a:t>Valente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D816BEB-0AEB-4928-90C4-D929828D3F01}"/>
              </a:ext>
            </a:extLst>
          </p:cNvPr>
          <p:cNvSpPr txBox="1"/>
          <p:nvPr/>
        </p:nvSpPr>
        <p:spPr>
          <a:xfrm>
            <a:off x="4139680" y="2097980"/>
            <a:ext cx="19263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err="1"/>
              <a:t>Marita</a:t>
            </a:r>
            <a:r>
              <a:rPr lang="pt-BR" sz="1400" b="1" dirty="0"/>
              <a:t> Bosch</a:t>
            </a:r>
          </a:p>
          <a:p>
            <a:pPr algn="ctr"/>
            <a:r>
              <a:rPr lang="pt-BR" sz="1400" b="1" dirty="0" err="1"/>
              <a:t>Parroq</a:t>
            </a:r>
            <a:r>
              <a:rPr lang="pt-BR" sz="1400" b="1" dirty="0"/>
              <a:t>. S. </a:t>
            </a:r>
            <a:r>
              <a:rPr lang="pt-BR" sz="1400" b="1" dirty="0" err="1"/>
              <a:t>Ignacio</a:t>
            </a:r>
            <a:endParaRPr lang="pt-BR" sz="1400" b="1" dirty="0"/>
          </a:p>
          <a:p>
            <a:pPr algn="ctr"/>
            <a:r>
              <a:rPr lang="pt-BR" sz="1400" b="1" dirty="0"/>
              <a:t>Puerto Rico</a:t>
            </a:r>
            <a:endParaRPr lang="en-US" sz="1400" b="1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22BBA91-8413-4846-A1A4-B3742805B04D}"/>
              </a:ext>
            </a:extLst>
          </p:cNvPr>
          <p:cNvSpPr txBox="1"/>
          <p:nvPr/>
        </p:nvSpPr>
        <p:spPr>
          <a:xfrm>
            <a:off x="1" y="1538346"/>
            <a:ext cx="1702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/>
              <a:t>Ma. Fátima Barbosa de Souza, CNS-CSA</a:t>
            </a:r>
            <a:endParaRPr lang="en-US" sz="1400" b="1" dirty="0"/>
          </a:p>
        </p:txBody>
      </p:sp>
      <p:sp>
        <p:nvSpPr>
          <p:cNvPr id="51" name="TextBox 69">
            <a:extLst>
              <a:ext uri="{FF2B5EF4-FFF2-40B4-BE49-F238E27FC236}">
                <a16:creationId xmlns:a16="http://schemas.microsoft.com/office/drawing/2014/main" id="{8E187572-E942-4BC9-95C9-A00EE8488BE1}"/>
              </a:ext>
            </a:extLst>
          </p:cNvPr>
          <p:cNvSpPr txBox="1"/>
          <p:nvPr/>
        </p:nvSpPr>
        <p:spPr>
          <a:xfrm>
            <a:off x="1525501" y="1256535"/>
            <a:ext cx="2001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419" altLang="pt-BR" sz="1400" b="1" dirty="0">
                <a:latin typeface="+mn-lt"/>
              </a:rPr>
              <a:t>Arizete Miranda Dinelly</a:t>
            </a:r>
          </a:p>
        </p:txBody>
      </p:sp>
      <p:pic>
        <p:nvPicPr>
          <p:cNvPr id="50" name="Imagem 49" descr="Homem sentado em frente a mesa com computador&#10;&#10;Descrição gerada automaticamente">
            <a:extLst>
              <a:ext uri="{FF2B5EF4-FFF2-40B4-BE49-F238E27FC236}">
                <a16:creationId xmlns:a16="http://schemas.microsoft.com/office/drawing/2014/main" id="{963511D6-43A6-4132-8AE2-06980D9B2DD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1" t="11202" r="48733" b="43367"/>
          <a:stretch/>
        </p:blipFill>
        <p:spPr>
          <a:xfrm>
            <a:off x="4594788" y="4977956"/>
            <a:ext cx="1434910" cy="14111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" name="Espaço Reservado para Conteúdo 4" descr="Pessoas sentadas ao redor de uma mesa com um chapéu na cabeça&#10;&#10;Descrição gerada automaticamente com confiança média">
            <a:extLst>
              <a:ext uri="{FF2B5EF4-FFF2-40B4-BE49-F238E27FC236}">
                <a16:creationId xmlns:a16="http://schemas.microsoft.com/office/drawing/2014/main" id="{830689DC-630E-4FDF-A268-D70B9741551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1" t="-2677" r="8732" b="40147"/>
          <a:stretch/>
        </p:blipFill>
        <p:spPr>
          <a:xfrm>
            <a:off x="2062482" y="4886518"/>
            <a:ext cx="1661937" cy="13413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" name="Imagem 54" descr="Homem olhando para o lado&#10;&#10;Descrição gerada automaticamente">
            <a:extLst>
              <a:ext uri="{FF2B5EF4-FFF2-40B4-BE49-F238E27FC236}">
                <a16:creationId xmlns:a16="http://schemas.microsoft.com/office/drawing/2014/main" id="{ADD33B7D-0EF2-4EF5-9E67-FC85F9F6FC2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4" t="221" r="27320" b="-1"/>
          <a:stretch/>
        </p:blipFill>
        <p:spPr>
          <a:xfrm>
            <a:off x="1139479" y="4739441"/>
            <a:ext cx="1211038" cy="14500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5ED7C7F-FFE2-4475-B340-CF10460A1BFC}"/>
              </a:ext>
            </a:extLst>
          </p:cNvPr>
          <p:cNvSpPr txBox="1"/>
          <p:nvPr/>
        </p:nvSpPr>
        <p:spPr>
          <a:xfrm>
            <a:off x="1109519" y="4299143"/>
            <a:ext cx="5018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Associação</a:t>
            </a:r>
            <a:r>
              <a:rPr lang="en-US" b="1" dirty="0"/>
              <a:t> de Capoeira “Arte Revelação”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D939053-FC1A-4518-896E-C27F3995510E}"/>
              </a:ext>
            </a:extLst>
          </p:cNvPr>
          <p:cNvSpPr txBox="1"/>
          <p:nvPr/>
        </p:nvSpPr>
        <p:spPr>
          <a:xfrm>
            <a:off x="4672955" y="6318833"/>
            <a:ext cx="1556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Edimilson Barroso</a:t>
            </a:r>
          </a:p>
          <a:p>
            <a:r>
              <a:rPr lang="pt-BR" sz="1400" b="1" dirty="0"/>
              <a:t> “Zé de Caixão”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3FA1E3-7236-4459-A374-1ECBF3FDF4D1}"/>
              </a:ext>
            </a:extLst>
          </p:cNvPr>
          <p:cNvSpPr txBox="1"/>
          <p:nvPr/>
        </p:nvSpPr>
        <p:spPr>
          <a:xfrm>
            <a:off x="2103851" y="6237205"/>
            <a:ext cx="1763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Emerson Carvalho “Zumba”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F7FB1DA-0301-4D05-A678-B6B63C603CC3}"/>
              </a:ext>
            </a:extLst>
          </p:cNvPr>
          <p:cNvSpPr txBox="1"/>
          <p:nvPr/>
        </p:nvSpPr>
        <p:spPr>
          <a:xfrm>
            <a:off x="988778" y="6013394"/>
            <a:ext cx="13411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Leandro Souza</a:t>
            </a:r>
          </a:p>
        </p:txBody>
      </p:sp>
      <p:pic>
        <p:nvPicPr>
          <p:cNvPr id="56" name="Imagem 55" descr="Pessoas posando para foto&#10;&#10;Descrição gerada automaticamente">
            <a:extLst>
              <a:ext uri="{FF2B5EF4-FFF2-40B4-BE49-F238E27FC236}">
                <a16:creationId xmlns:a16="http://schemas.microsoft.com/office/drawing/2014/main" id="{F2CA77B7-5A23-402D-B407-0B57DA144BA3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9" t="20156" r="37097" b="26469"/>
          <a:stretch/>
        </p:blipFill>
        <p:spPr>
          <a:xfrm>
            <a:off x="3592332" y="4948363"/>
            <a:ext cx="1175254" cy="13445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66F8AA25-F8A8-4C75-B7C8-7342E4AB4BB9}"/>
              </a:ext>
            </a:extLst>
          </p:cNvPr>
          <p:cNvSpPr txBox="1"/>
          <p:nvPr/>
        </p:nvSpPr>
        <p:spPr>
          <a:xfrm>
            <a:off x="3551065" y="6302258"/>
            <a:ext cx="1165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Raquel Batista</a:t>
            </a:r>
          </a:p>
        </p:txBody>
      </p:sp>
      <p:pic>
        <p:nvPicPr>
          <p:cNvPr id="58" name="Imagem 57" descr="Pessoas sentadas ao redor de uma mesa&#10;&#10;Descrição gerada automaticamente">
            <a:extLst>
              <a:ext uri="{FF2B5EF4-FFF2-40B4-BE49-F238E27FC236}">
                <a16:creationId xmlns:a16="http://schemas.microsoft.com/office/drawing/2014/main" id="{8EE6F885-F4A0-4E90-9295-817E4CC696C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10" t="22726" r="33600" b="60208"/>
          <a:stretch/>
        </p:blipFill>
        <p:spPr>
          <a:xfrm>
            <a:off x="5950377" y="5240702"/>
            <a:ext cx="1221115" cy="14621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EEFC870A-F4F0-4B80-AE21-F15EC982FDDE}"/>
              </a:ext>
            </a:extLst>
          </p:cNvPr>
          <p:cNvSpPr txBox="1"/>
          <p:nvPr/>
        </p:nvSpPr>
        <p:spPr>
          <a:xfrm>
            <a:off x="6171586" y="6509650"/>
            <a:ext cx="884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R" sz="1400" b="1" dirty="0"/>
              <a:t>Erika</a:t>
            </a:r>
            <a:endParaRPr lang="pt-BR" sz="1400" b="1" dirty="0"/>
          </a:p>
        </p:txBody>
      </p:sp>
      <p:pic>
        <p:nvPicPr>
          <p:cNvPr id="61" name="Picture 4">
            <a:extLst>
              <a:ext uri="{FF2B5EF4-FFF2-40B4-BE49-F238E27FC236}">
                <a16:creationId xmlns:a16="http://schemas.microsoft.com/office/drawing/2014/main" id="{5704AA4B-489C-41C9-94D0-0CA0769116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15324" r="43667" b="66796"/>
          <a:stretch/>
        </p:blipFill>
        <p:spPr bwMode="auto">
          <a:xfrm>
            <a:off x="6750936" y="5238802"/>
            <a:ext cx="1350952" cy="12262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B878F154-A4AB-460C-9DD7-9FB14B95C098}"/>
              </a:ext>
            </a:extLst>
          </p:cNvPr>
          <p:cNvSpPr txBox="1"/>
          <p:nvPr/>
        </p:nvSpPr>
        <p:spPr>
          <a:xfrm>
            <a:off x="6726951" y="6383922"/>
            <a:ext cx="1968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R" sz="1400" b="1" dirty="0"/>
              <a:t>Erick Marín</a:t>
            </a:r>
          </a:p>
          <a:p>
            <a:pPr algn="ctr"/>
            <a:r>
              <a:rPr lang="es-PR" sz="1400" b="1" dirty="0"/>
              <a:t>Franciscano Conventual</a:t>
            </a:r>
            <a:endParaRPr lang="pt-BR" sz="1400" b="1" dirty="0"/>
          </a:p>
        </p:txBody>
      </p:sp>
      <p:pic>
        <p:nvPicPr>
          <p:cNvPr id="22" name="Imagem 21" descr="Homem com camisa verde&#10;&#10;Descrição gerada automaticamente">
            <a:extLst>
              <a:ext uri="{FF2B5EF4-FFF2-40B4-BE49-F238E27FC236}">
                <a16:creationId xmlns:a16="http://schemas.microsoft.com/office/drawing/2014/main" id="{49CEB8FC-3279-406F-9ACD-14BD0EDFE2B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2" t="684" r="14195" b="1014"/>
          <a:stretch/>
        </p:blipFill>
        <p:spPr>
          <a:xfrm>
            <a:off x="8026387" y="4268432"/>
            <a:ext cx="1001387" cy="13562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C5E00C08-1A1A-4250-8962-44E41AD92089}"/>
              </a:ext>
            </a:extLst>
          </p:cNvPr>
          <p:cNvSpPr txBox="1"/>
          <p:nvPr/>
        </p:nvSpPr>
        <p:spPr>
          <a:xfrm>
            <a:off x="7779415" y="5417718"/>
            <a:ext cx="1694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R" sz="1400" b="1" dirty="0"/>
              <a:t>Walter Gamarra</a:t>
            </a:r>
          </a:p>
          <a:p>
            <a:r>
              <a:rPr lang="es-PR" sz="1400" b="1" dirty="0"/>
              <a:t>Hnas. </a:t>
            </a:r>
            <a:r>
              <a:rPr lang="es-PR" sz="1400" b="1" dirty="0" err="1"/>
              <a:t>Calvarianas</a:t>
            </a:r>
            <a:endParaRPr lang="pt-BR" sz="1400" b="1" dirty="0"/>
          </a:p>
        </p:txBody>
      </p:sp>
    </p:spTree>
    <p:extLst>
      <p:ext uri="{BB962C8B-B14F-4D97-AF65-F5344CB8AC3E}">
        <p14:creationId xmlns:p14="http://schemas.microsoft.com/office/powerpoint/2010/main" val="4094646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3" name="breeze.wav"/>
          </p:stSnd>
        </p:sndAc>
      </p:transition>
    </mc:Choice>
    <mc:Fallback>
      <p:transition>
        <p:sndAc>
          <p:stSnd>
            <p:snd r:embed="rId3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://altrimondinews.it/wp-content/uploads/2015/06/Laudato_si_papa_francesco.jpg"/>
          <p:cNvPicPr>
            <a:picLocks noChangeAspect="1" noChangeArrowheads="1"/>
          </p:cNvPicPr>
          <p:nvPr/>
        </p:nvPicPr>
        <p:blipFill>
          <a:blip r:embed="rId2" cstate="print"/>
          <a:srcRect b="9724"/>
          <a:stretch>
            <a:fillRect/>
          </a:stretch>
        </p:blipFill>
        <p:spPr bwMode="auto">
          <a:xfrm>
            <a:off x="1" y="0"/>
            <a:ext cx="9144000" cy="6836026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1475656" y="5934672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3600" dirty="0" err="1">
                <a:solidFill>
                  <a:srgbClr val="00FF00"/>
                </a:solidFill>
              </a:rPr>
              <a:t>Laudato</a:t>
            </a:r>
            <a:r>
              <a:rPr lang="es-ES" sz="3600" dirty="0">
                <a:solidFill>
                  <a:srgbClr val="00FF00"/>
                </a:solidFill>
              </a:rPr>
              <a:t> Si  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8129" y="21974"/>
            <a:ext cx="910587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8800" b="1" i="1" dirty="0">
                <a:solidFill>
                  <a:srgbClr val="00FF00"/>
                </a:solidFill>
              </a:rPr>
              <a:t>Geo – </a:t>
            </a:r>
            <a:r>
              <a:rPr lang="es-ES" sz="8800" b="1" i="1" dirty="0" smtClean="0">
                <a:solidFill>
                  <a:srgbClr val="00FF00"/>
                </a:solidFill>
              </a:rPr>
              <a:t>Eco - Política</a:t>
            </a:r>
            <a:endParaRPr lang="es-ES" sz="8800" b="1" i="1" dirty="0">
              <a:solidFill>
                <a:srgbClr val="00FF00"/>
              </a:solidFill>
            </a:endParaRPr>
          </a:p>
          <a:p>
            <a:pPr algn="ctr"/>
            <a:r>
              <a:rPr lang="es-ES" sz="2000" b="1" i="1" dirty="0">
                <a:solidFill>
                  <a:srgbClr val="00FF00"/>
                </a:solidFill>
              </a:rPr>
              <a:t/>
            </a:r>
            <a:br>
              <a:rPr lang="es-ES" sz="2000" b="1" i="1" dirty="0">
                <a:solidFill>
                  <a:srgbClr val="00FF00"/>
                </a:solidFill>
              </a:rPr>
            </a:br>
            <a:r>
              <a:rPr lang="es-ES" sz="2800" b="1" i="1" dirty="0">
                <a:solidFill>
                  <a:srgbClr val="00FF00"/>
                </a:solidFill>
              </a:rPr>
              <a:t>Cuidado de la Casa Común </a:t>
            </a:r>
            <a:r>
              <a:rPr lang="es-ES" sz="2000" b="1" i="1" dirty="0">
                <a:solidFill>
                  <a:srgbClr val="FFFF00"/>
                </a:solidFill>
              </a:rPr>
              <a:t>(LS, 13-16) </a:t>
            </a:r>
            <a:r>
              <a:rPr lang="es-ES" sz="4000" b="1" i="1" dirty="0">
                <a:solidFill>
                  <a:srgbClr val="00FF00"/>
                </a:solidFill>
                <a:sym typeface="Wingdings" pitchFamily="2" charset="2"/>
              </a:rPr>
              <a:t/>
            </a:r>
            <a:br>
              <a:rPr lang="es-ES" sz="4000" b="1" i="1" dirty="0">
                <a:solidFill>
                  <a:srgbClr val="00FF00"/>
                </a:solidFill>
                <a:sym typeface="Wingdings" pitchFamily="2" charset="2"/>
              </a:rPr>
            </a:br>
            <a:r>
              <a:rPr lang="es-ES" sz="2800" b="1" i="1" dirty="0">
                <a:solidFill>
                  <a:srgbClr val="00FF00"/>
                </a:solidFill>
                <a:sym typeface="Wingdings" pitchFamily="2" charset="2"/>
              </a:rPr>
              <a:t>Búsqueda del Bien Común </a:t>
            </a:r>
            <a:r>
              <a:rPr lang="es-ES" sz="2000" b="1" i="1" dirty="0">
                <a:solidFill>
                  <a:srgbClr val="FFFF00"/>
                </a:solidFill>
              </a:rPr>
              <a:t>(LS, 156-158) </a:t>
            </a:r>
            <a:endParaRPr lang="es-ES" sz="2000" b="1" i="1" dirty="0">
              <a:solidFill>
                <a:srgbClr val="00FF00"/>
              </a:solidFill>
              <a:sym typeface="Wingdings" pitchFamily="2" charset="2"/>
            </a:endParaRPr>
          </a:p>
        </p:txBody>
      </p:sp>
      <p:sp>
        <p:nvSpPr>
          <p:cNvPr id="6" name="5 Rectángulo"/>
          <p:cNvSpPr/>
          <p:nvPr/>
        </p:nvSpPr>
        <p:spPr>
          <a:xfrm rot="16200000">
            <a:off x="-1911553" y="3361999"/>
            <a:ext cx="547260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8800" b="1" i="1" dirty="0">
                <a:solidFill>
                  <a:srgbClr val="00FF00"/>
                </a:solidFill>
              </a:rPr>
              <a:t>M i s i ó n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1619672" y="3740841"/>
            <a:ext cx="4096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b="1" dirty="0">
                <a:solidFill>
                  <a:srgbClr val="FFFF00"/>
                </a:solidFill>
              </a:rPr>
              <a:t>“La creación entera gime</a:t>
            </a:r>
          </a:p>
          <a:p>
            <a:pPr algn="r"/>
            <a:r>
              <a:rPr lang="es-ES" sz="2400" b="1" dirty="0">
                <a:solidFill>
                  <a:srgbClr val="FFFF00"/>
                </a:solidFill>
              </a:rPr>
              <a:t> y sufre dolores de parto” (</a:t>
            </a:r>
            <a:r>
              <a:rPr lang="es-ES" sz="2400" b="1" dirty="0" err="1">
                <a:solidFill>
                  <a:srgbClr val="FFFF00"/>
                </a:solidFill>
              </a:rPr>
              <a:t>Rom</a:t>
            </a:r>
            <a:r>
              <a:rPr lang="es-ES" sz="2400" b="1" dirty="0">
                <a:solidFill>
                  <a:srgbClr val="FFFF00"/>
                </a:solidFill>
              </a:rPr>
              <a:t> 8,22)</a:t>
            </a:r>
          </a:p>
        </p:txBody>
      </p:sp>
    </p:spTree>
    <p:extLst>
      <p:ext uri="{BB962C8B-B14F-4D97-AF65-F5344CB8AC3E}">
        <p14:creationId xmlns:p14="http://schemas.microsoft.com/office/powerpoint/2010/main" val="314416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Fernando\Desktop\2011-07-08 AJURI FINAL\India Ava Guaja - Pis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1" b="11487"/>
          <a:stretch>
            <a:fillRect/>
          </a:stretch>
        </p:blipFill>
        <p:spPr bwMode="auto">
          <a:xfrm>
            <a:off x="2222502" y="630238"/>
            <a:ext cx="4767263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6"/>
          <p:cNvSpPr>
            <a:spLocks noChangeArrowheads="1"/>
          </p:cNvSpPr>
          <p:nvPr/>
        </p:nvSpPr>
        <p:spPr bwMode="auto">
          <a:xfrm>
            <a:off x="1873252" y="274640"/>
            <a:ext cx="5400675" cy="6740525"/>
          </a:xfrm>
          <a:prstGeom prst="ellipse">
            <a:avLst/>
          </a:prstGeom>
          <a:noFill/>
          <a:ln w="6985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t-BR" altLang="pt-BR" sz="2400" dirty="0"/>
          </a:p>
        </p:txBody>
      </p:sp>
      <p:sp>
        <p:nvSpPr>
          <p:cNvPr id="7" name="Triângulo isósceles 6"/>
          <p:cNvSpPr/>
          <p:nvPr/>
        </p:nvSpPr>
        <p:spPr>
          <a:xfrm rot="2958577">
            <a:off x="6315075" y="327025"/>
            <a:ext cx="1244600" cy="97155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WordArt 8"/>
          <p:cNvSpPr>
            <a:spLocks noChangeArrowheads="1" noChangeShapeType="1" noTextEdit="1"/>
          </p:cNvSpPr>
          <p:nvPr/>
        </p:nvSpPr>
        <p:spPr bwMode="auto">
          <a:xfrm>
            <a:off x="1938853" y="404664"/>
            <a:ext cx="5297445" cy="5400600"/>
          </a:xfrm>
          <a:prstGeom prst="rect">
            <a:avLst/>
          </a:prstGeom>
          <a:ln>
            <a:noFill/>
          </a:ln>
          <a:effectLst>
            <a:glow rad="101600">
              <a:srgbClr val="00FF00">
                <a:alpha val="60000"/>
              </a:srgbClr>
            </a:glow>
          </a:effectLst>
        </p:spPr>
        <p:txBody>
          <a:bodyPr spcFirstLastPara="1" wrap="none" fromWordArt="1">
            <a:prstTxWarp prst="textArchUp">
              <a:avLst>
                <a:gd name="adj" fmla="val 11731872"/>
              </a:avLst>
            </a:prstTxWarp>
          </a:bodyPr>
          <a:lstStyle/>
          <a:p>
            <a:pPr algn="ctr">
              <a:defRPr/>
            </a:pPr>
            <a:r>
              <a:rPr lang="pt-BR" sz="3600" kern="10" dirty="0">
                <a:ln w="18415" cmpd="sng">
                  <a:solidFill>
                    <a:srgbClr val="00FF0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/>
              </a:rPr>
              <a:t>“Todo está conectado” </a:t>
            </a:r>
            <a:r>
              <a:rPr lang="pt-BR" sz="2000" kern="10" dirty="0">
                <a:ln w="18415" cmpd="sng">
                  <a:solidFill>
                    <a:srgbClr val="00FF0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/>
              </a:rPr>
              <a:t>(LS 16)</a:t>
            </a:r>
          </a:p>
        </p:txBody>
      </p:sp>
      <p:sp>
        <p:nvSpPr>
          <p:cNvPr id="9" name="Triângulo isósceles 8"/>
          <p:cNvSpPr/>
          <p:nvPr/>
        </p:nvSpPr>
        <p:spPr>
          <a:xfrm rot="18361309">
            <a:off x="1500095" y="218963"/>
            <a:ext cx="1244600" cy="96996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Triângulo isósceles 9"/>
          <p:cNvSpPr/>
          <p:nvPr/>
        </p:nvSpPr>
        <p:spPr>
          <a:xfrm rot="7310103">
            <a:off x="6314283" y="5980907"/>
            <a:ext cx="1246187" cy="97155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Triângulo isósceles 10"/>
          <p:cNvSpPr/>
          <p:nvPr/>
        </p:nvSpPr>
        <p:spPr>
          <a:xfrm rot="14423471">
            <a:off x="1631950" y="5980113"/>
            <a:ext cx="1246188" cy="96996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6625388" y="5369068"/>
            <a:ext cx="23678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419" sz="2800" b="1" dirty="0">
                <a:solidFill>
                  <a:schemeClr val="bg1"/>
                </a:solidFill>
              </a:rPr>
              <a:t>¡</a:t>
            </a:r>
            <a:r>
              <a:rPr lang="es-419" sz="2800" b="1" dirty="0" err="1">
                <a:solidFill>
                  <a:schemeClr val="bg1"/>
                </a:solidFill>
              </a:rPr>
              <a:t>Herman@s</a:t>
            </a:r>
            <a:r>
              <a:rPr lang="es-419" sz="2800" b="1" dirty="0">
                <a:solidFill>
                  <a:schemeClr val="bg1"/>
                </a:solidFill>
              </a:rPr>
              <a:t>  de leche,</a:t>
            </a:r>
          </a:p>
          <a:p>
            <a:pPr algn="r"/>
            <a:r>
              <a:rPr lang="es-419" sz="2800" b="1" dirty="0">
                <a:solidFill>
                  <a:schemeClr val="bg1"/>
                </a:solidFill>
              </a:rPr>
              <a:t>de creación!</a:t>
            </a:r>
          </a:p>
        </p:txBody>
      </p:sp>
      <p:sp>
        <p:nvSpPr>
          <p:cNvPr id="3" name="CaixaDeTexto 2"/>
          <p:cNvSpPr txBox="1"/>
          <p:nvPr/>
        </p:nvSpPr>
        <p:spPr>
          <a:xfrm rot="16200000">
            <a:off x="-2680231" y="2933284"/>
            <a:ext cx="68337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solidFill>
                  <a:srgbClr val="FF0000"/>
                </a:solidFill>
              </a:rPr>
              <a:t>Misión de Cuidar...</a:t>
            </a:r>
            <a:endParaRPr lang="pt-BR" sz="6000" b="1" dirty="0">
              <a:solidFill>
                <a:srgbClr val="FF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 rot="5400000">
            <a:off x="5880349" y="2243574"/>
            <a:ext cx="50740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6000" b="1" dirty="0" smtClean="0">
                <a:solidFill>
                  <a:srgbClr val="FF3399"/>
                </a:solidFill>
              </a:rPr>
              <a:t>Género - Mujer</a:t>
            </a:r>
          </a:p>
        </p:txBody>
      </p:sp>
    </p:spTree>
    <p:extLst>
      <p:ext uri="{BB962C8B-B14F-4D97-AF65-F5344CB8AC3E}">
        <p14:creationId xmlns:p14="http://schemas.microsoft.com/office/powerpoint/2010/main" val="41286083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2" y="2353"/>
            <a:ext cx="9147141" cy="685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5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/>
          <p:cNvSpPr/>
          <p:nvPr/>
        </p:nvSpPr>
        <p:spPr>
          <a:xfrm>
            <a:off x="1250156" y="2802524"/>
            <a:ext cx="1944291" cy="276463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350"/>
          </a:p>
        </p:txBody>
      </p:sp>
      <p:sp>
        <p:nvSpPr>
          <p:cNvPr id="164867" name="CaixaDeTexto 1"/>
          <p:cNvSpPr txBox="1">
            <a:spLocks noChangeArrowheads="1"/>
          </p:cNvSpPr>
          <p:nvPr/>
        </p:nvSpPr>
        <p:spPr bwMode="auto">
          <a:xfrm>
            <a:off x="978565" y="783927"/>
            <a:ext cx="7431695" cy="1177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sz="3600" b="1" dirty="0">
                <a:solidFill>
                  <a:srgbClr val="00FF00"/>
                </a:solidFill>
                <a:latin typeface="Comic Sans MS" pitchFamily="66" charset="0"/>
              </a:rPr>
              <a:t>Gaya: El útero de la Ecología</a:t>
            </a:r>
          </a:p>
          <a:p>
            <a:pPr algn="ctr"/>
            <a:endParaRPr lang="es-ES_tradnl" sz="750" b="1" dirty="0">
              <a:solidFill>
                <a:schemeClr val="bg1"/>
              </a:solidFill>
              <a:latin typeface="Comic Sans MS" pitchFamily="66" charset="0"/>
            </a:endParaRPr>
          </a:p>
          <a:p>
            <a:pPr algn="ctr"/>
            <a:r>
              <a:rPr lang="es-ES_tradnl" sz="1500" b="1" dirty="0">
                <a:solidFill>
                  <a:schemeClr val="bg1"/>
                </a:solidFill>
                <a:latin typeface="Comic Sans MS" pitchFamily="66" charset="0"/>
              </a:rPr>
              <a:t>Tres dinámicas relacionales:</a:t>
            </a:r>
            <a:r>
              <a:rPr lang="es-ES_tradnl" sz="135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b="1" dirty="0">
                <a:solidFill>
                  <a:srgbClr val="FFFF00"/>
                </a:solidFill>
                <a:latin typeface="Comic Sans MS" pitchFamily="66" charset="0"/>
              </a:rPr>
              <a:t>ECONOMÍA</a:t>
            </a:r>
            <a:r>
              <a:rPr lang="es-ES_tradnl" b="1" dirty="0">
                <a:solidFill>
                  <a:schemeClr val="bg1"/>
                </a:solidFill>
                <a:latin typeface="Comic Sans MS" pitchFamily="66" charset="0"/>
              </a:rPr>
              <a:t>–</a:t>
            </a:r>
            <a:r>
              <a:rPr lang="es-ES_tradnl" b="1" dirty="0">
                <a:solidFill>
                  <a:srgbClr val="FF0000"/>
                </a:solidFill>
                <a:latin typeface="Comic Sans MS" pitchFamily="66" charset="0"/>
              </a:rPr>
              <a:t>POLÍTICA</a:t>
            </a:r>
            <a:r>
              <a:rPr lang="es-ES_tradnl" b="1" dirty="0">
                <a:solidFill>
                  <a:schemeClr val="bg1"/>
                </a:solidFill>
                <a:latin typeface="Comic Sans MS" pitchFamily="66" charset="0"/>
              </a:rPr>
              <a:t>-</a:t>
            </a:r>
            <a:r>
              <a:rPr lang="es-ES_tradnl" b="1" dirty="0">
                <a:solidFill>
                  <a:srgbClr val="00FF00"/>
                </a:solidFill>
                <a:latin typeface="Comic Sans MS" pitchFamily="66" charset="0"/>
              </a:rPr>
              <a:t>ECOLOGÍA</a:t>
            </a:r>
            <a:r>
              <a:rPr lang="es-ES_tradnl" sz="27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endParaRPr lang="es-ES_tradnl" sz="27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4" name="Elipse 3"/>
          <p:cNvSpPr/>
          <p:nvPr/>
        </p:nvSpPr>
        <p:spPr>
          <a:xfrm>
            <a:off x="1453755" y="3543091"/>
            <a:ext cx="1578769" cy="20240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350"/>
          </a:p>
        </p:txBody>
      </p:sp>
      <p:sp>
        <p:nvSpPr>
          <p:cNvPr id="5" name="Elipse 4"/>
          <p:cNvSpPr/>
          <p:nvPr/>
        </p:nvSpPr>
        <p:spPr>
          <a:xfrm>
            <a:off x="1682353" y="4162216"/>
            <a:ext cx="1089422" cy="1404938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35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24026" y="4702761"/>
            <a:ext cx="10929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b="1">
                <a:latin typeface="Comic Sans MS" pitchFamily="66" charset="0"/>
              </a:rPr>
              <a:t>Ecología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574006" y="3731211"/>
            <a:ext cx="1352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b="1">
                <a:latin typeface="Comic Sans MS" pitchFamily="66" charset="0"/>
              </a:rPr>
              <a:t>Política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572816" y="3028742"/>
            <a:ext cx="13513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b="1">
                <a:latin typeface="Comic Sans MS" pitchFamily="66" charset="0"/>
              </a:rPr>
              <a:t>Economía</a:t>
            </a:r>
          </a:p>
        </p:txBody>
      </p:sp>
      <p:sp>
        <p:nvSpPr>
          <p:cNvPr id="16" name="Elipse 15"/>
          <p:cNvSpPr/>
          <p:nvPr/>
        </p:nvSpPr>
        <p:spPr>
          <a:xfrm>
            <a:off x="3952876" y="3137089"/>
            <a:ext cx="1202531" cy="1133475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350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3960019" y="3393074"/>
            <a:ext cx="12061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b="1">
                <a:latin typeface="Comic Sans MS" pitchFamily="66" charset="0"/>
              </a:rPr>
              <a:t>Ecología</a:t>
            </a:r>
          </a:p>
        </p:txBody>
      </p:sp>
      <p:sp>
        <p:nvSpPr>
          <p:cNvPr id="20" name="Elipse 19"/>
          <p:cNvSpPr/>
          <p:nvPr/>
        </p:nvSpPr>
        <p:spPr>
          <a:xfrm>
            <a:off x="5975749" y="2812049"/>
            <a:ext cx="1944290" cy="2764631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350"/>
          </a:p>
        </p:txBody>
      </p:sp>
      <p:sp>
        <p:nvSpPr>
          <p:cNvPr id="21" name="Elipse 20"/>
          <p:cNvSpPr/>
          <p:nvPr/>
        </p:nvSpPr>
        <p:spPr>
          <a:xfrm>
            <a:off x="6180536" y="3553807"/>
            <a:ext cx="1577578" cy="202287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350"/>
          </a:p>
        </p:txBody>
      </p:sp>
      <p:sp>
        <p:nvSpPr>
          <p:cNvPr id="22" name="Elipse 21"/>
          <p:cNvSpPr/>
          <p:nvPr/>
        </p:nvSpPr>
        <p:spPr>
          <a:xfrm>
            <a:off x="6407945" y="4172932"/>
            <a:ext cx="1089422" cy="14037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350"/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6354367" y="4712286"/>
            <a:ext cx="11882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b="1">
                <a:latin typeface="Comic Sans MS" pitchFamily="66" charset="0"/>
              </a:rPr>
              <a:t>Economía</a:t>
            </a: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6299597" y="3740736"/>
            <a:ext cx="1352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b="1">
                <a:latin typeface="Comic Sans MS" pitchFamily="66" charset="0"/>
              </a:rPr>
              <a:t>Política</a:t>
            </a: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6298407" y="3038267"/>
            <a:ext cx="13513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b="1">
                <a:latin typeface="Comic Sans MS" pitchFamily="66" charset="0"/>
              </a:rPr>
              <a:t>Ecología</a:t>
            </a:r>
          </a:p>
        </p:txBody>
      </p:sp>
      <p:sp>
        <p:nvSpPr>
          <p:cNvPr id="26" name="Elipse 25"/>
          <p:cNvSpPr/>
          <p:nvPr/>
        </p:nvSpPr>
        <p:spPr>
          <a:xfrm>
            <a:off x="4504136" y="3731210"/>
            <a:ext cx="1202531" cy="11334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350"/>
          </a:p>
        </p:txBody>
      </p:sp>
      <p:sp>
        <p:nvSpPr>
          <p:cNvPr id="27" name="Elipse 26"/>
          <p:cNvSpPr/>
          <p:nvPr/>
        </p:nvSpPr>
        <p:spPr>
          <a:xfrm>
            <a:off x="3492105" y="3946714"/>
            <a:ext cx="1201340" cy="11334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350"/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4625580" y="4108639"/>
            <a:ext cx="11691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b="1">
                <a:latin typeface="Comic Sans MS" pitchFamily="66" charset="0"/>
              </a:rPr>
              <a:t>Política</a:t>
            </a: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3492105" y="4411058"/>
            <a:ext cx="11882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b="1">
                <a:latin typeface="Comic Sans MS" pitchFamily="66" charset="0"/>
              </a:rPr>
              <a:t>Economía</a:t>
            </a:r>
          </a:p>
        </p:txBody>
      </p:sp>
      <p:cxnSp>
        <p:nvCxnSpPr>
          <p:cNvPr id="33" name="Conector reto 32"/>
          <p:cNvCxnSpPr/>
          <p:nvPr/>
        </p:nvCxnSpPr>
        <p:spPr>
          <a:xfrm flipH="1">
            <a:off x="1169195" y="2704893"/>
            <a:ext cx="2078831" cy="3132535"/>
          </a:xfrm>
          <a:prstGeom prst="line">
            <a:avLst/>
          </a:prstGeom>
          <a:ln w="1270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/>
          <p:cNvCxnSpPr/>
          <p:nvPr/>
        </p:nvCxnSpPr>
        <p:spPr>
          <a:xfrm>
            <a:off x="1196578" y="2819191"/>
            <a:ext cx="1937147" cy="2909888"/>
          </a:xfrm>
          <a:prstGeom prst="line">
            <a:avLst/>
          </a:prstGeom>
          <a:ln w="1270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/>
          <p:cNvCxnSpPr/>
          <p:nvPr/>
        </p:nvCxnSpPr>
        <p:spPr>
          <a:xfrm flipH="1">
            <a:off x="3573067" y="2596545"/>
            <a:ext cx="2078831" cy="3132534"/>
          </a:xfrm>
          <a:prstGeom prst="line">
            <a:avLst/>
          </a:prstGeom>
          <a:ln w="1270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/>
          <p:cNvCxnSpPr/>
          <p:nvPr/>
        </p:nvCxnSpPr>
        <p:spPr>
          <a:xfrm>
            <a:off x="3600451" y="2710845"/>
            <a:ext cx="1937147" cy="2909888"/>
          </a:xfrm>
          <a:prstGeom prst="line">
            <a:avLst/>
          </a:prstGeom>
          <a:ln w="1270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ixaDeTexto 4"/>
          <p:cNvSpPr txBox="1"/>
          <p:nvPr/>
        </p:nvSpPr>
        <p:spPr>
          <a:xfrm rot="17484000">
            <a:off x="5097985" y="3833106"/>
            <a:ext cx="369775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50" b="1" i="1" dirty="0">
                <a:solidFill>
                  <a:srgbClr val="0000FF"/>
                </a:solidFill>
                <a:latin typeface="Comic Sans MS" pitchFamily="66" charset="0"/>
              </a:rPr>
              <a:t>E s p í r i t u</a:t>
            </a:r>
            <a:endParaRPr lang="pt-BR" sz="4050" i="1" dirty="0">
              <a:solidFill>
                <a:srgbClr val="0000FF"/>
              </a:solidFill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741612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/>
      <p:bldP spid="8" grpId="0"/>
      <p:bldP spid="9" grpId="0"/>
      <p:bldP spid="16" grpId="0" animBg="1"/>
      <p:bldP spid="17" grpId="0"/>
      <p:bldP spid="20" grpId="0" animBg="1"/>
      <p:bldP spid="21" grpId="0" animBg="1"/>
      <p:bldP spid="22" grpId="0" animBg="1"/>
      <p:bldP spid="23" grpId="0"/>
      <p:bldP spid="24" grpId="0"/>
      <p:bldP spid="25" grpId="0"/>
      <p:bldP spid="26" grpId="0" animBg="1"/>
      <p:bldP spid="27" grpId="0" animBg="1"/>
      <p:bldP spid="28" grpId="0"/>
      <p:bldP spid="29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2003-11-27 Por do sol no rio solimões montagem 1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-18080" y="-1588"/>
            <a:ext cx="917572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Arco 31"/>
          <p:cNvSpPr/>
          <p:nvPr/>
        </p:nvSpPr>
        <p:spPr>
          <a:xfrm rot="7899303">
            <a:off x="2894573" y="1322375"/>
            <a:ext cx="4456876" cy="5462164"/>
          </a:xfrm>
          <a:prstGeom prst="arc">
            <a:avLst>
              <a:gd name="adj1" fmla="val 15531464"/>
              <a:gd name="adj2" fmla="val 20354968"/>
            </a:avLst>
          </a:prstGeom>
          <a:ln w="57150">
            <a:solidFill>
              <a:srgbClr val="00FF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419" dirty="0">
              <a:solidFill>
                <a:srgbClr val="00FFFF"/>
              </a:solidFill>
            </a:endParaRPr>
          </a:p>
        </p:txBody>
      </p:sp>
      <p:sp>
        <p:nvSpPr>
          <p:cNvPr id="33" name="Arco 32"/>
          <p:cNvSpPr/>
          <p:nvPr/>
        </p:nvSpPr>
        <p:spPr>
          <a:xfrm rot="16200000">
            <a:off x="521263" y="1860861"/>
            <a:ext cx="5033158" cy="4046716"/>
          </a:xfrm>
          <a:prstGeom prst="arc">
            <a:avLst>
              <a:gd name="adj1" fmla="val 14334985"/>
              <a:gd name="adj2" fmla="val 21042527"/>
            </a:avLst>
          </a:prstGeom>
          <a:ln w="5715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419" dirty="0">
              <a:solidFill>
                <a:srgbClr val="00FFFF"/>
              </a:solidFill>
            </a:endParaRPr>
          </a:p>
        </p:txBody>
      </p:sp>
      <p:sp>
        <p:nvSpPr>
          <p:cNvPr id="37" name="Arco 36"/>
          <p:cNvSpPr/>
          <p:nvPr/>
        </p:nvSpPr>
        <p:spPr>
          <a:xfrm rot="1816188">
            <a:off x="4167717" y="1402558"/>
            <a:ext cx="3859685" cy="2928808"/>
          </a:xfrm>
          <a:prstGeom prst="arc">
            <a:avLst>
              <a:gd name="adj1" fmla="val 13081142"/>
              <a:gd name="adj2" fmla="val 20622607"/>
            </a:avLst>
          </a:prstGeom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419" dirty="0">
              <a:solidFill>
                <a:srgbClr val="00FFFF"/>
              </a:solidFill>
            </a:endParaRP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6545451" y="3532360"/>
            <a:ext cx="2385340" cy="2079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r>
              <a:rPr lang="es-419" sz="5400" i="1" dirty="0">
                <a:solidFill>
                  <a:srgbClr val="00FFFF"/>
                </a:solidFill>
                <a:latin typeface="Comic Sans MS" pitchFamily="66" charset="0"/>
              </a:rPr>
              <a:t>Misión</a:t>
            </a:r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r>
              <a:rPr lang="es-419" i="1" dirty="0">
                <a:solidFill>
                  <a:srgbClr val="00FFFF"/>
                </a:solidFill>
                <a:latin typeface="Comic Sans MS" pitchFamily="66" charset="0"/>
              </a:rPr>
              <a:t>Geo-Eco-Política: Cuidar de la </a:t>
            </a:r>
            <a:br>
              <a:rPr lang="es-419" i="1" dirty="0">
                <a:solidFill>
                  <a:srgbClr val="00FFFF"/>
                </a:solidFill>
                <a:latin typeface="Comic Sans MS" pitchFamily="66" charset="0"/>
              </a:rPr>
            </a:br>
            <a:r>
              <a:rPr lang="es-419" i="1" dirty="0">
                <a:solidFill>
                  <a:srgbClr val="00FFFF"/>
                </a:solidFill>
                <a:latin typeface="Comic Sans MS" pitchFamily="66" charset="0"/>
              </a:rPr>
              <a:t>Casa Común y </a:t>
            </a:r>
            <a:br>
              <a:rPr lang="es-419" i="1" dirty="0">
                <a:solidFill>
                  <a:srgbClr val="00FFFF"/>
                </a:solidFill>
                <a:latin typeface="Comic Sans MS" pitchFamily="66" charset="0"/>
              </a:rPr>
            </a:br>
            <a:r>
              <a:rPr lang="es-419" i="1" dirty="0">
                <a:solidFill>
                  <a:srgbClr val="00FFFF"/>
                </a:solidFill>
                <a:latin typeface="Comic Sans MS" pitchFamily="66" charset="0"/>
              </a:rPr>
              <a:t>del Bien Común </a:t>
            </a:r>
            <a:br>
              <a:rPr lang="es-419" i="1" dirty="0">
                <a:solidFill>
                  <a:srgbClr val="00FFFF"/>
                </a:solidFill>
                <a:latin typeface="Comic Sans MS" pitchFamily="66" charset="0"/>
              </a:rPr>
            </a:br>
            <a:r>
              <a:rPr lang="es-419" i="1" dirty="0">
                <a:solidFill>
                  <a:srgbClr val="00FFFF"/>
                </a:solidFill>
                <a:latin typeface="Comic Sans MS" pitchFamily="66" charset="0"/>
              </a:rPr>
              <a:t>de todos </a:t>
            </a:r>
            <a:br>
              <a:rPr lang="es-419" i="1" dirty="0">
                <a:solidFill>
                  <a:srgbClr val="00FFFF"/>
                </a:solidFill>
                <a:latin typeface="Comic Sans MS" pitchFamily="66" charset="0"/>
              </a:rPr>
            </a:br>
            <a:r>
              <a:rPr lang="es-419" i="1" dirty="0">
                <a:solidFill>
                  <a:srgbClr val="00FFFF"/>
                </a:solidFill>
                <a:latin typeface="Comic Sans MS" pitchFamily="66" charset="0"/>
              </a:rPr>
              <a:t>sus seres.</a:t>
            </a:r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81124" y="5135565"/>
            <a:ext cx="4590958" cy="1691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s-419" sz="5400" i="1" dirty="0" err="1">
                <a:solidFill>
                  <a:srgbClr val="FFFF00"/>
                </a:solidFill>
                <a:latin typeface="Comic Sans MS" pitchFamily="66" charset="0"/>
              </a:rPr>
              <a:t>Cuerpo</a:t>
            </a:r>
            <a:r>
              <a:rPr lang="es-419" sz="2000" i="1" dirty="0" err="1">
                <a:solidFill>
                  <a:srgbClr val="FFFF00"/>
                </a:solidFill>
                <a:latin typeface="Comic Sans MS" pitchFamily="66" charset="0"/>
              </a:rPr>
              <a:t>en</a:t>
            </a:r>
            <a:r>
              <a:rPr lang="es-419" sz="5400" i="1" dirty="0" err="1">
                <a:solidFill>
                  <a:srgbClr val="FFFF00"/>
                </a:solidFill>
                <a:latin typeface="Comic Sans MS" pitchFamily="66" charset="0"/>
              </a:rPr>
              <a:t>Red</a:t>
            </a:r>
            <a:endParaRPr lang="es-419" sz="5400" i="1" dirty="0">
              <a:solidFill>
                <a:srgbClr val="FFFF00"/>
              </a:solidFill>
              <a:latin typeface="Comic Sans MS" pitchFamily="66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s-419" sz="2800" i="1" dirty="0">
                <a:solidFill>
                  <a:srgbClr val="FFFF00"/>
                </a:solidFill>
                <a:latin typeface="Comic Sans MS" pitchFamily="66" charset="0"/>
              </a:rPr>
              <a:t>para la misión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s-419" sz="2800" i="1" dirty="0">
                <a:solidFill>
                  <a:srgbClr val="FFFF00"/>
                </a:solidFill>
                <a:latin typeface="Comic Sans MS" pitchFamily="66" charset="0"/>
              </a:rPr>
              <a:t>Territorial y Sinodal</a:t>
            </a:r>
          </a:p>
        </p:txBody>
      </p: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2668540" y="972528"/>
            <a:ext cx="2543944" cy="880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s-419" sz="5400" i="1" dirty="0">
                <a:solidFill>
                  <a:srgbClr val="0000FF"/>
                </a:solidFill>
                <a:latin typeface="Comic Sans MS" pitchFamily="66" charset="0"/>
              </a:rPr>
              <a:t>Visión</a:t>
            </a:r>
          </a:p>
        </p:txBody>
      </p:sp>
      <p:sp>
        <p:nvSpPr>
          <p:cNvPr id="4104" name="Rectangle 3"/>
          <p:cNvSpPr>
            <a:spLocks noChangeArrowheads="1"/>
          </p:cNvSpPr>
          <p:nvPr/>
        </p:nvSpPr>
        <p:spPr bwMode="auto">
          <a:xfrm>
            <a:off x="0" y="116633"/>
            <a:ext cx="7479388" cy="1045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s-419" sz="2400" b="1" i="1" dirty="0">
                <a:solidFill>
                  <a:srgbClr val="00FF00"/>
                </a:solidFill>
                <a:latin typeface="Comic Sans MS" pitchFamily="66" charset="0"/>
              </a:rPr>
              <a:t>Discernir la Misión como Red Itinerante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s-419" sz="1600" b="1" i="1" dirty="0">
                <a:solidFill>
                  <a:srgbClr val="00FF00"/>
                </a:solidFill>
                <a:latin typeface="Comic Sans MS" pitchFamily="66" charset="0"/>
              </a:rPr>
              <a:t>(</a:t>
            </a:r>
            <a:r>
              <a:rPr lang="es-419" sz="1600" b="1" i="1" dirty="0" err="1">
                <a:solidFill>
                  <a:srgbClr val="00FF00"/>
                </a:solidFill>
                <a:latin typeface="Comic Sans MS" pitchFamily="66" charset="0"/>
              </a:rPr>
              <a:t>DAp</a:t>
            </a:r>
            <a:r>
              <a:rPr lang="es-419" sz="1600" b="1" i="1" dirty="0">
                <a:solidFill>
                  <a:srgbClr val="00FF00"/>
                </a:solidFill>
                <a:latin typeface="Comic Sans MS" pitchFamily="66" charset="0"/>
              </a:rPr>
              <a:t>, EG, LS, SA, QA, REPAM, CEAMA... Marco teológico-pastoral)</a:t>
            </a:r>
          </a:p>
        </p:txBody>
      </p:sp>
      <p:sp>
        <p:nvSpPr>
          <p:cNvPr id="41" name="Rectangle 3"/>
          <p:cNvSpPr>
            <a:spLocks noChangeArrowheads="1"/>
          </p:cNvSpPr>
          <p:nvPr/>
        </p:nvSpPr>
        <p:spPr bwMode="auto">
          <a:xfrm>
            <a:off x="2264095" y="1633519"/>
            <a:ext cx="4824263" cy="1103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20000"/>
              </a:spcBef>
            </a:pPr>
            <a:r>
              <a:rPr lang="es-419" sz="1600" b="1" dirty="0">
                <a:solidFill>
                  <a:srgbClr val="0000FF"/>
                </a:solidFill>
                <a:latin typeface="Comic Sans MS" pitchFamily="66" charset="0"/>
              </a:rPr>
              <a:t>+ Desde dentro, Territorial Amazónica;</a:t>
            </a:r>
          </a:p>
          <a:p>
            <a:pPr>
              <a:spcBef>
                <a:spcPct val="20000"/>
              </a:spcBef>
            </a:pPr>
            <a:r>
              <a:rPr lang="es-419" sz="1600" b="1" dirty="0">
                <a:solidFill>
                  <a:srgbClr val="0000FF"/>
                </a:solidFill>
                <a:latin typeface="Comic Sans MS" pitchFamily="66" charset="0"/>
              </a:rPr>
              <a:t>+ Socio ambiental, Ecológica y Holística; </a:t>
            </a:r>
            <a:br>
              <a:rPr lang="es-419" sz="1600" b="1" dirty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es-419" sz="1600" b="1" dirty="0">
                <a:solidFill>
                  <a:srgbClr val="0000FF"/>
                </a:solidFill>
                <a:latin typeface="Comic Sans MS" pitchFamily="66" charset="0"/>
              </a:rPr>
              <a:t>+ Cosmovisiones locales; “Buen-Vivir-Convivir;”</a:t>
            </a:r>
          </a:p>
          <a:p>
            <a:pPr>
              <a:spcBef>
                <a:spcPct val="20000"/>
              </a:spcBef>
            </a:pPr>
            <a:r>
              <a:rPr lang="es-419" sz="1600" b="1" dirty="0">
                <a:solidFill>
                  <a:srgbClr val="0000FF"/>
                </a:solidFill>
                <a:latin typeface="Comic Sans MS" pitchFamily="66" charset="0"/>
              </a:rPr>
              <a:t>+ Espiritualidad Itinerante a la Intemperie;</a:t>
            </a:r>
          </a:p>
        </p:txBody>
      </p:sp>
      <p:pic>
        <p:nvPicPr>
          <p:cNvPr id="42" name="Picture 2" descr="C:\Users\Fernando\Desktop\2012-07-26 Logos Equipe Itinerante\logo equipe tran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4797" y="66336"/>
            <a:ext cx="1623213" cy="10214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31648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7" grpId="0" animBg="1"/>
      <p:bldP spid="30" grpId="0"/>
      <p:bldP spid="31" grpId="0"/>
      <p:bldP spid="34" grpId="0"/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fig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2030417" y="5048344"/>
            <a:ext cx="45370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3600" b="1" dirty="0">
                <a:solidFill>
                  <a:schemeClr val="bg1"/>
                </a:solidFill>
              </a:rPr>
              <a:t>Servicio de </a:t>
            </a:r>
            <a:r>
              <a:rPr lang="es-ES" sz="3600" b="1" dirty="0" err="1">
                <a:solidFill>
                  <a:schemeClr val="bg1"/>
                </a:solidFill>
                <a:latin typeface="+mj-lt"/>
              </a:rPr>
              <a:t>Itinerancia</a:t>
            </a:r>
            <a:endParaRPr lang="es-E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107954" y="1651090"/>
            <a:ext cx="27717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3600" b="1" dirty="0">
                <a:solidFill>
                  <a:schemeClr val="bg1"/>
                </a:solidFill>
              </a:rPr>
              <a:t>Servicio </a:t>
            </a:r>
            <a:r>
              <a:rPr lang="es-ES" sz="3600" dirty="0">
                <a:solidFill>
                  <a:schemeClr val="bg1"/>
                </a:solidFill>
              </a:rPr>
              <a:t>Institucional</a:t>
            </a: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6588125" y="2682965"/>
            <a:ext cx="2520950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3600" b="1" dirty="0">
                <a:solidFill>
                  <a:schemeClr val="bg1"/>
                </a:solidFill>
              </a:rPr>
              <a:t>Servicio </a:t>
            </a:r>
            <a:r>
              <a:rPr lang="es-ES" sz="3600" b="1" dirty="0">
                <a:solidFill>
                  <a:schemeClr val="bg1"/>
                </a:solidFill>
                <a:latin typeface="+mj-lt"/>
              </a:rPr>
              <a:t>de</a:t>
            </a:r>
          </a:p>
          <a:p>
            <a:pPr algn="ctr">
              <a:defRPr/>
            </a:pPr>
            <a:r>
              <a:rPr lang="es-ES" sz="3600" b="1" dirty="0">
                <a:solidFill>
                  <a:schemeClr val="bg1"/>
                </a:solidFill>
                <a:latin typeface="+mj-lt"/>
              </a:rPr>
              <a:t> Inserción</a:t>
            </a:r>
          </a:p>
        </p:txBody>
      </p:sp>
      <p:sp>
        <p:nvSpPr>
          <p:cNvPr id="8" name="Freeform 24"/>
          <p:cNvSpPr>
            <a:spLocks/>
          </p:cNvSpPr>
          <p:nvPr/>
        </p:nvSpPr>
        <p:spPr bwMode="auto">
          <a:xfrm rot="6180000">
            <a:off x="4590260" y="823209"/>
            <a:ext cx="650875" cy="4103688"/>
          </a:xfrm>
          <a:custGeom>
            <a:avLst/>
            <a:gdLst>
              <a:gd name="T0" fmla="*/ 2147483647 w 240"/>
              <a:gd name="T1" fmla="*/ 2147483647 h 672"/>
              <a:gd name="T2" fmla="*/ 0 w 240"/>
              <a:gd name="T3" fmla="*/ 2147483647 h 672"/>
              <a:gd name="T4" fmla="*/ 2147483647 w 240"/>
              <a:gd name="T5" fmla="*/ 0 h 672"/>
              <a:gd name="T6" fmla="*/ 0 60000 65536"/>
              <a:gd name="T7" fmla="*/ 0 60000 65536"/>
              <a:gd name="T8" fmla="*/ 0 60000 65536"/>
              <a:gd name="T9" fmla="*/ 0 w 240"/>
              <a:gd name="T10" fmla="*/ 0 h 672"/>
              <a:gd name="T11" fmla="*/ 240 w 240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672">
                <a:moveTo>
                  <a:pt x="240" y="672"/>
                </a:moveTo>
                <a:cubicBezTo>
                  <a:pt x="120" y="560"/>
                  <a:pt x="0" y="448"/>
                  <a:pt x="0" y="336"/>
                </a:cubicBezTo>
                <a:cubicBezTo>
                  <a:pt x="0" y="224"/>
                  <a:pt x="200" y="56"/>
                  <a:pt x="240" y="0"/>
                </a:cubicBezTo>
              </a:path>
            </a:pathLst>
          </a:custGeom>
          <a:noFill/>
          <a:ln w="57150">
            <a:solidFill>
              <a:srgbClr val="00FF00"/>
            </a:solidFill>
            <a:round/>
            <a:headEnd type="arrow" w="med" len="lg"/>
            <a:tailEnd type="arrow" w="med" len="lg"/>
          </a:ln>
        </p:spPr>
        <p:txBody>
          <a:bodyPr/>
          <a:lstStyle/>
          <a:p>
            <a:pPr>
              <a:defRPr/>
            </a:pPr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0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692279" y="5624603"/>
            <a:ext cx="5140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000" b="1" dirty="0">
                <a:solidFill>
                  <a:srgbClr val="00FF00"/>
                </a:solidFill>
                <a:latin typeface="+mj-lt"/>
              </a:rPr>
              <a:t>Visibilidad, Conectividad, Unidad e Inclusión</a:t>
            </a: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323850" y="2814732"/>
            <a:ext cx="2376488" cy="708025"/>
          </a:xfrm>
          <a:prstGeom prst="rect">
            <a:avLst/>
          </a:prstGeom>
          <a:noFill/>
          <a:ln w="25400" cap="rnd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000" b="1" dirty="0">
                <a:solidFill>
                  <a:srgbClr val="00FF00"/>
                </a:solidFill>
                <a:latin typeface="+mj-lt"/>
              </a:rPr>
              <a:t>Continuidad,</a:t>
            </a:r>
            <a:br>
              <a:rPr lang="es-ES" sz="2000" b="1" dirty="0">
                <a:solidFill>
                  <a:srgbClr val="00FF00"/>
                </a:solidFill>
                <a:latin typeface="+mj-lt"/>
              </a:rPr>
            </a:br>
            <a:r>
              <a:rPr lang="es-ES" sz="2000" b="1" dirty="0">
                <a:solidFill>
                  <a:srgbClr val="00FF00"/>
                </a:solidFill>
                <a:latin typeface="+mj-lt"/>
              </a:rPr>
              <a:t>Estabilidad</a:t>
            </a:r>
            <a:endParaRPr lang="es-ES" sz="1600" dirty="0">
              <a:solidFill>
                <a:srgbClr val="00FF00"/>
              </a:solidFill>
              <a:latin typeface="+mj-lt"/>
            </a:endParaRP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7019929" y="3895819"/>
            <a:ext cx="18002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000" b="1" dirty="0">
                <a:solidFill>
                  <a:srgbClr val="00FF00"/>
                </a:solidFill>
                <a:latin typeface="+mj-lt"/>
              </a:rPr>
              <a:t>Proximidad, Encarnación</a:t>
            </a:r>
          </a:p>
        </p:txBody>
      </p:sp>
      <p:sp>
        <p:nvSpPr>
          <p:cNvPr id="45" name="Text Box 17"/>
          <p:cNvSpPr txBox="1">
            <a:spLocks noChangeArrowheads="1"/>
          </p:cNvSpPr>
          <p:nvPr/>
        </p:nvSpPr>
        <p:spPr bwMode="auto">
          <a:xfrm>
            <a:off x="6413504" y="115892"/>
            <a:ext cx="269557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" b="1" i="1" dirty="0">
                <a:solidFill>
                  <a:srgbClr val="00FF00"/>
                </a:solidFill>
                <a:latin typeface="+mj-lt"/>
              </a:rPr>
              <a:t>“La Iglesia se hace carne y arma su tienda en la</a:t>
            </a:r>
          </a:p>
          <a:p>
            <a:pPr algn="r">
              <a:defRPr/>
            </a:pPr>
            <a:r>
              <a:rPr lang="es-ES" b="1" i="1" dirty="0">
                <a:solidFill>
                  <a:srgbClr val="00FF00"/>
                </a:solidFill>
                <a:latin typeface="+mj-lt"/>
              </a:rPr>
              <a:t>Amazonia” </a:t>
            </a:r>
            <a:br>
              <a:rPr lang="es-ES" b="1" i="1" dirty="0">
                <a:solidFill>
                  <a:srgbClr val="00FF00"/>
                </a:solidFill>
                <a:latin typeface="+mj-lt"/>
              </a:rPr>
            </a:br>
            <a:r>
              <a:rPr lang="es-ES" sz="1600" b="1" i="1" dirty="0">
                <a:solidFill>
                  <a:srgbClr val="00FF00"/>
                </a:solidFill>
                <a:latin typeface="+mj-lt"/>
              </a:rPr>
              <a:t>(1997)</a:t>
            </a:r>
          </a:p>
        </p:txBody>
      </p:sp>
      <p:sp>
        <p:nvSpPr>
          <p:cNvPr id="65" name="Text Box 17"/>
          <p:cNvSpPr txBox="1">
            <a:spLocks noChangeArrowheads="1"/>
          </p:cNvSpPr>
          <p:nvPr/>
        </p:nvSpPr>
        <p:spPr bwMode="auto">
          <a:xfrm>
            <a:off x="395292" y="612869"/>
            <a:ext cx="8416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pt-BR" sz="4000" b="1">
                <a:solidFill>
                  <a:srgbClr val="FFFF00"/>
                </a:solidFill>
              </a:rPr>
              <a:t>I N C I D E N C I A</a:t>
            </a:r>
          </a:p>
        </p:txBody>
      </p:sp>
      <p:sp>
        <p:nvSpPr>
          <p:cNvPr id="67" name="66 Forma libre"/>
          <p:cNvSpPr/>
          <p:nvPr/>
        </p:nvSpPr>
        <p:spPr>
          <a:xfrm rot="21447660">
            <a:off x="2774954" y="1400269"/>
            <a:ext cx="1801813" cy="3433763"/>
          </a:xfrm>
          <a:custGeom>
            <a:avLst/>
            <a:gdLst>
              <a:gd name="connsiteX0" fmla="*/ 1238250 w 1676400"/>
              <a:gd name="connsiteY0" fmla="*/ 3505200 h 3505200"/>
              <a:gd name="connsiteX1" fmla="*/ 0 w 1676400"/>
              <a:gd name="connsiteY1" fmla="*/ 1352550 h 3505200"/>
              <a:gd name="connsiteX2" fmla="*/ 1676400 w 1676400"/>
              <a:gd name="connsiteY2" fmla="*/ 0 h 3505200"/>
              <a:gd name="connsiteX3" fmla="*/ 1238250 w 1676400"/>
              <a:gd name="connsiteY3" fmla="*/ 3505200 h 3505200"/>
              <a:gd name="connsiteX0" fmla="*/ 1247468 w 1685618"/>
              <a:gd name="connsiteY0" fmla="*/ 3505200 h 3505200"/>
              <a:gd name="connsiteX1" fmla="*/ 0 w 1685618"/>
              <a:gd name="connsiteY1" fmla="*/ 1297423 h 3505200"/>
              <a:gd name="connsiteX2" fmla="*/ 1685618 w 1685618"/>
              <a:gd name="connsiteY2" fmla="*/ 0 h 3505200"/>
              <a:gd name="connsiteX3" fmla="*/ 1247468 w 1685618"/>
              <a:gd name="connsiteY3" fmla="*/ 3505200 h 3505200"/>
              <a:gd name="connsiteX0" fmla="*/ 1456900 w 1895050"/>
              <a:gd name="connsiteY0" fmla="*/ 3505200 h 3505200"/>
              <a:gd name="connsiteX1" fmla="*/ 0 w 1895050"/>
              <a:gd name="connsiteY1" fmla="*/ 1143979 h 3505200"/>
              <a:gd name="connsiteX2" fmla="*/ 1895050 w 1895050"/>
              <a:gd name="connsiteY2" fmla="*/ 0 h 3505200"/>
              <a:gd name="connsiteX3" fmla="*/ 1456900 w 1895050"/>
              <a:gd name="connsiteY3" fmla="*/ 3505200 h 3505200"/>
              <a:gd name="connsiteX0" fmla="*/ 1175531 w 1613681"/>
              <a:gd name="connsiteY0" fmla="*/ 3505200 h 3505200"/>
              <a:gd name="connsiteX1" fmla="*/ 0 w 1613681"/>
              <a:gd name="connsiteY1" fmla="*/ 1300613 h 3505200"/>
              <a:gd name="connsiteX2" fmla="*/ 1613681 w 1613681"/>
              <a:gd name="connsiteY2" fmla="*/ 0 h 3505200"/>
              <a:gd name="connsiteX3" fmla="*/ 1175531 w 1613681"/>
              <a:gd name="connsiteY3" fmla="*/ 3505200 h 3505200"/>
              <a:gd name="connsiteX0" fmla="*/ 1175531 w 1718357"/>
              <a:gd name="connsiteY0" fmla="*/ 3569965 h 3569965"/>
              <a:gd name="connsiteX1" fmla="*/ 0 w 1718357"/>
              <a:gd name="connsiteY1" fmla="*/ 1365378 h 3569965"/>
              <a:gd name="connsiteX2" fmla="*/ 1718357 w 1718357"/>
              <a:gd name="connsiteY2" fmla="*/ 0 h 3569965"/>
              <a:gd name="connsiteX3" fmla="*/ 1175531 w 1718357"/>
              <a:gd name="connsiteY3" fmla="*/ 3569965 h 3569965"/>
              <a:gd name="connsiteX0" fmla="*/ 1289002 w 1718357"/>
              <a:gd name="connsiteY0" fmla="*/ 3440742 h 3440742"/>
              <a:gd name="connsiteX1" fmla="*/ 0 w 1718357"/>
              <a:gd name="connsiteY1" fmla="*/ 1365378 h 3440742"/>
              <a:gd name="connsiteX2" fmla="*/ 1718357 w 1718357"/>
              <a:gd name="connsiteY2" fmla="*/ 0 h 3440742"/>
              <a:gd name="connsiteX3" fmla="*/ 1289002 w 1718357"/>
              <a:gd name="connsiteY3" fmla="*/ 3440742 h 3440742"/>
              <a:gd name="connsiteX0" fmla="*/ 1217064 w 1718357"/>
              <a:gd name="connsiteY0" fmla="*/ 3437552 h 3437552"/>
              <a:gd name="connsiteX1" fmla="*/ 0 w 1718357"/>
              <a:gd name="connsiteY1" fmla="*/ 1365378 h 3437552"/>
              <a:gd name="connsiteX2" fmla="*/ 1718357 w 1718357"/>
              <a:gd name="connsiteY2" fmla="*/ 0 h 3437552"/>
              <a:gd name="connsiteX3" fmla="*/ 1217064 w 1718357"/>
              <a:gd name="connsiteY3" fmla="*/ 3437552 h 3437552"/>
              <a:gd name="connsiteX0" fmla="*/ 1217064 w 1801804"/>
              <a:gd name="connsiteY0" fmla="*/ 3433852 h 3433852"/>
              <a:gd name="connsiteX1" fmla="*/ 0 w 1801804"/>
              <a:gd name="connsiteY1" fmla="*/ 1361678 h 3433852"/>
              <a:gd name="connsiteX2" fmla="*/ 1801804 w 1801804"/>
              <a:gd name="connsiteY2" fmla="*/ 0 h 3433852"/>
              <a:gd name="connsiteX3" fmla="*/ 1217064 w 1801804"/>
              <a:gd name="connsiteY3" fmla="*/ 3433852 h 343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1804" h="3433852">
                <a:moveTo>
                  <a:pt x="1217064" y="3433852"/>
                </a:moveTo>
                <a:lnTo>
                  <a:pt x="0" y="1361678"/>
                </a:lnTo>
                <a:lnTo>
                  <a:pt x="1801804" y="0"/>
                </a:lnTo>
                <a:lnTo>
                  <a:pt x="1217064" y="3433852"/>
                </a:lnTo>
                <a:close/>
              </a:path>
            </a:pathLst>
          </a:custGeom>
          <a:solidFill>
            <a:srgbClr val="00B0F0">
              <a:alpha val="5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68" name="67 Forma libre"/>
          <p:cNvSpPr/>
          <p:nvPr/>
        </p:nvSpPr>
        <p:spPr>
          <a:xfrm rot="19995492">
            <a:off x="3406779" y="1397090"/>
            <a:ext cx="2930525" cy="3094038"/>
          </a:xfrm>
          <a:custGeom>
            <a:avLst/>
            <a:gdLst>
              <a:gd name="connsiteX0" fmla="*/ 1238250 w 1676400"/>
              <a:gd name="connsiteY0" fmla="*/ 3505200 h 3505200"/>
              <a:gd name="connsiteX1" fmla="*/ 0 w 1676400"/>
              <a:gd name="connsiteY1" fmla="*/ 1352550 h 3505200"/>
              <a:gd name="connsiteX2" fmla="*/ 1676400 w 1676400"/>
              <a:gd name="connsiteY2" fmla="*/ 0 h 3505200"/>
              <a:gd name="connsiteX3" fmla="*/ 1238250 w 1676400"/>
              <a:gd name="connsiteY3" fmla="*/ 3505200 h 3505200"/>
              <a:gd name="connsiteX0" fmla="*/ 1247468 w 1685618"/>
              <a:gd name="connsiteY0" fmla="*/ 3505200 h 3505200"/>
              <a:gd name="connsiteX1" fmla="*/ 0 w 1685618"/>
              <a:gd name="connsiteY1" fmla="*/ 1297423 h 3505200"/>
              <a:gd name="connsiteX2" fmla="*/ 1685618 w 1685618"/>
              <a:gd name="connsiteY2" fmla="*/ 0 h 3505200"/>
              <a:gd name="connsiteX3" fmla="*/ 1247468 w 1685618"/>
              <a:gd name="connsiteY3" fmla="*/ 3505200 h 3505200"/>
              <a:gd name="connsiteX0" fmla="*/ 1456900 w 1895050"/>
              <a:gd name="connsiteY0" fmla="*/ 3505200 h 3505200"/>
              <a:gd name="connsiteX1" fmla="*/ 0 w 1895050"/>
              <a:gd name="connsiteY1" fmla="*/ 1143979 h 3505200"/>
              <a:gd name="connsiteX2" fmla="*/ 1895050 w 1895050"/>
              <a:gd name="connsiteY2" fmla="*/ 0 h 3505200"/>
              <a:gd name="connsiteX3" fmla="*/ 1456900 w 1895050"/>
              <a:gd name="connsiteY3" fmla="*/ 3505200 h 3505200"/>
              <a:gd name="connsiteX0" fmla="*/ 1175531 w 1613681"/>
              <a:gd name="connsiteY0" fmla="*/ 3505200 h 3505200"/>
              <a:gd name="connsiteX1" fmla="*/ 0 w 1613681"/>
              <a:gd name="connsiteY1" fmla="*/ 1300613 h 3505200"/>
              <a:gd name="connsiteX2" fmla="*/ 1613681 w 1613681"/>
              <a:gd name="connsiteY2" fmla="*/ 0 h 3505200"/>
              <a:gd name="connsiteX3" fmla="*/ 1175531 w 1613681"/>
              <a:gd name="connsiteY3" fmla="*/ 3505200 h 3505200"/>
              <a:gd name="connsiteX0" fmla="*/ 1175531 w 1718357"/>
              <a:gd name="connsiteY0" fmla="*/ 3569965 h 3569965"/>
              <a:gd name="connsiteX1" fmla="*/ 0 w 1718357"/>
              <a:gd name="connsiteY1" fmla="*/ 1365378 h 3569965"/>
              <a:gd name="connsiteX2" fmla="*/ 1718357 w 1718357"/>
              <a:gd name="connsiteY2" fmla="*/ 0 h 3569965"/>
              <a:gd name="connsiteX3" fmla="*/ 1175531 w 1718357"/>
              <a:gd name="connsiteY3" fmla="*/ 3569965 h 3569965"/>
              <a:gd name="connsiteX0" fmla="*/ 1289002 w 1718357"/>
              <a:gd name="connsiteY0" fmla="*/ 3440742 h 3440742"/>
              <a:gd name="connsiteX1" fmla="*/ 0 w 1718357"/>
              <a:gd name="connsiteY1" fmla="*/ 1365378 h 3440742"/>
              <a:gd name="connsiteX2" fmla="*/ 1718357 w 1718357"/>
              <a:gd name="connsiteY2" fmla="*/ 0 h 3440742"/>
              <a:gd name="connsiteX3" fmla="*/ 1289002 w 1718357"/>
              <a:gd name="connsiteY3" fmla="*/ 3440742 h 3440742"/>
              <a:gd name="connsiteX0" fmla="*/ 1217064 w 1718357"/>
              <a:gd name="connsiteY0" fmla="*/ 3437552 h 3437552"/>
              <a:gd name="connsiteX1" fmla="*/ 0 w 1718357"/>
              <a:gd name="connsiteY1" fmla="*/ 1365378 h 3437552"/>
              <a:gd name="connsiteX2" fmla="*/ 1718357 w 1718357"/>
              <a:gd name="connsiteY2" fmla="*/ 0 h 3437552"/>
              <a:gd name="connsiteX3" fmla="*/ 1217064 w 1718357"/>
              <a:gd name="connsiteY3" fmla="*/ 3437552 h 3437552"/>
              <a:gd name="connsiteX0" fmla="*/ 1217064 w 1618990"/>
              <a:gd name="connsiteY0" fmla="*/ 3543190 h 3543190"/>
              <a:gd name="connsiteX1" fmla="*/ 0 w 1618990"/>
              <a:gd name="connsiteY1" fmla="*/ 1471016 h 3543190"/>
              <a:gd name="connsiteX2" fmla="*/ 1618990 w 1618990"/>
              <a:gd name="connsiteY2" fmla="*/ 0 h 3543190"/>
              <a:gd name="connsiteX3" fmla="*/ 1217064 w 1618990"/>
              <a:gd name="connsiteY3" fmla="*/ 3543190 h 3543190"/>
              <a:gd name="connsiteX0" fmla="*/ 2608038 w 2608038"/>
              <a:gd name="connsiteY0" fmla="*/ 2997940 h 2997940"/>
              <a:gd name="connsiteX1" fmla="*/ 0 w 2608038"/>
              <a:gd name="connsiteY1" fmla="*/ 1471016 h 2997940"/>
              <a:gd name="connsiteX2" fmla="*/ 1618990 w 2608038"/>
              <a:gd name="connsiteY2" fmla="*/ 0 h 2997940"/>
              <a:gd name="connsiteX3" fmla="*/ 2608038 w 2608038"/>
              <a:gd name="connsiteY3" fmla="*/ 2997940 h 2997940"/>
              <a:gd name="connsiteX0" fmla="*/ 2865851 w 2865851"/>
              <a:gd name="connsiteY0" fmla="*/ 2997940 h 2997940"/>
              <a:gd name="connsiteX1" fmla="*/ 0 w 2865851"/>
              <a:gd name="connsiteY1" fmla="*/ 2924693 h 2997940"/>
              <a:gd name="connsiteX2" fmla="*/ 1876803 w 2865851"/>
              <a:gd name="connsiteY2" fmla="*/ 0 h 2997940"/>
              <a:gd name="connsiteX3" fmla="*/ 2865851 w 2865851"/>
              <a:gd name="connsiteY3" fmla="*/ 2997940 h 2997940"/>
              <a:gd name="connsiteX0" fmla="*/ 2865851 w 2865851"/>
              <a:gd name="connsiteY0" fmla="*/ 3094648 h 3094648"/>
              <a:gd name="connsiteX1" fmla="*/ 0 w 2865851"/>
              <a:gd name="connsiteY1" fmla="*/ 3021401 h 3094648"/>
              <a:gd name="connsiteX2" fmla="*/ 1844898 w 2865851"/>
              <a:gd name="connsiteY2" fmla="*/ 0 h 3094648"/>
              <a:gd name="connsiteX3" fmla="*/ 2865851 w 2865851"/>
              <a:gd name="connsiteY3" fmla="*/ 3094648 h 3094648"/>
              <a:gd name="connsiteX0" fmla="*/ 2930157 w 2930157"/>
              <a:gd name="connsiteY0" fmla="*/ 3094648 h 3094648"/>
              <a:gd name="connsiteX1" fmla="*/ 0 w 2930157"/>
              <a:gd name="connsiteY1" fmla="*/ 2989000 h 3094648"/>
              <a:gd name="connsiteX2" fmla="*/ 1909204 w 2930157"/>
              <a:gd name="connsiteY2" fmla="*/ 0 h 3094648"/>
              <a:gd name="connsiteX3" fmla="*/ 2930157 w 2930157"/>
              <a:gd name="connsiteY3" fmla="*/ 3094648 h 3094648"/>
              <a:gd name="connsiteX0" fmla="*/ 2930157 w 2930157"/>
              <a:gd name="connsiteY0" fmla="*/ 3094648 h 3094648"/>
              <a:gd name="connsiteX1" fmla="*/ 1515915 w 2930157"/>
              <a:gd name="connsiteY1" fmla="*/ 2220801 h 3094648"/>
              <a:gd name="connsiteX2" fmla="*/ 0 w 2930157"/>
              <a:gd name="connsiteY2" fmla="*/ 2989000 h 3094648"/>
              <a:gd name="connsiteX3" fmla="*/ 1909204 w 2930157"/>
              <a:gd name="connsiteY3" fmla="*/ 0 h 3094648"/>
              <a:gd name="connsiteX4" fmla="*/ 2930157 w 2930157"/>
              <a:gd name="connsiteY4" fmla="*/ 3094648 h 3094648"/>
              <a:gd name="connsiteX0" fmla="*/ 2930157 w 2930157"/>
              <a:gd name="connsiteY0" fmla="*/ 3094648 h 3094648"/>
              <a:gd name="connsiteX1" fmla="*/ 1839931 w 2930157"/>
              <a:gd name="connsiteY1" fmla="*/ 1577739 h 3094648"/>
              <a:gd name="connsiteX2" fmla="*/ 0 w 2930157"/>
              <a:gd name="connsiteY2" fmla="*/ 2989000 h 3094648"/>
              <a:gd name="connsiteX3" fmla="*/ 1909204 w 2930157"/>
              <a:gd name="connsiteY3" fmla="*/ 0 h 3094648"/>
              <a:gd name="connsiteX4" fmla="*/ 2930157 w 2930157"/>
              <a:gd name="connsiteY4" fmla="*/ 3094648 h 3094648"/>
              <a:gd name="connsiteX0" fmla="*/ 2930157 w 2930157"/>
              <a:gd name="connsiteY0" fmla="*/ 3094648 h 3094648"/>
              <a:gd name="connsiteX1" fmla="*/ 1839931 w 2930157"/>
              <a:gd name="connsiteY1" fmla="*/ 1577739 h 3094648"/>
              <a:gd name="connsiteX2" fmla="*/ 676458 w 2930157"/>
              <a:gd name="connsiteY2" fmla="*/ 2926680 h 3094648"/>
              <a:gd name="connsiteX3" fmla="*/ 0 w 2930157"/>
              <a:gd name="connsiteY3" fmla="*/ 2989000 h 3094648"/>
              <a:gd name="connsiteX4" fmla="*/ 1909204 w 2930157"/>
              <a:gd name="connsiteY4" fmla="*/ 0 h 3094648"/>
              <a:gd name="connsiteX5" fmla="*/ 2930157 w 2930157"/>
              <a:gd name="connsiteY5" fmla="*/ 3094648 h 3094648"/>
              <a:gd name="connsiteX0" fmla="*/ 2930157 w 2930157"/>
              <a:gd name="connsiteY0" fmla="*/ 3094648 h 3125063"/>
              <a:gd name="connsiteX1" fmla="*/ 2350408 w 2930157"/>
              <a:gd name="connsiteY1" fmla="*/ 3125063 h 3125063"/>
              <a:gd name="connsiteX2" fmla="*/ 1839931 w 2930157"/>
              <a:gd name="connsiteY2" fmla="*/ 1577739 h 3125063"/>
              <a:gd name="connsiteX3" fmla="*/ 676458 w 2930157"/>
              <a:gd name="connsiteY3" fmla="*/ 2926680 h 3125063"/>
              <a:gd name="connsiteX4" fmla="*/ 0 w 2930157"/>
              <a:gd name="connsiteY4" fmla="*/ 2989000 h 3125063"/>
              <a:gd name="connsiteX5" fmla="*/ 1909204 w 2930157"/>
              <a:gd name="connsiteY5" fmla="*/ 0 h 3125063"/>
              <a:gd name="connsiteX6" fmla="*/ 2930157 w 2930157"/>
              <a:gd name="connsiteY6" fmla="*/ 3094648 h 3125063"/>
              <a:gd name="connsiteX0" fmla="*/ 2930157 w 2930157"/>
              <a:gd name="connsiteY0" fmla="*/ 3094648 h 3125063"/>
              <a:gd name="connsiteX1" fmla="*/ 2350408 w 2930157"/>
              <a:gd name="connsiteY1" fmla="*/ 3125063 h 3125063"/>
              <a:gd name="connsiteX2" fmla="*/ 1839931 w 2930157"/>
              <a:gd name="connsiteY2" fmla="*/ 1577739 h 3125063"/>
              <a:gd name="connsiteX3" fmla="*/ 708362 w 2930157"/>
              <a:gd name="connsiteY3" fmla="*/ 3023388 h 3125063"/>
              <a:gd name="connsiteX4" fmla="*/ 0 w 2930157"/>
              <a:gd name="connsiteY4" fmla="*/ 2989000 h 3125063"/>
              <a:gd name="connsiteX5" fmla="*/ 1909204 w 2930157"/>
              <a:gd name="connsiteY5" fmla="*/ 0 h 3125063"/>
              <a:gd name="connsiteX6" fmla="*/ 2930157 w 2930157"/>
              <a:gd name="connsiteY6" fmla="*/ 3094648 h 3125063"/>
              <a:gd name="connsiteX0" fmla="*/ 2930157 w 2930157"/>
              <a:gd name="connsiteY0" fmla="*/ 3094648 h 3125063"/>
              <a:gd name="connsiteX1" fmla="*/ 2350408 w 2930157"/>
              <a:gd name="connsiteY1" fmla="*/ 3125063 h 3125063"/>
              <a:gd name="connsiteX2" fmla="*/ 1775128 w 2930157"/>
              <a:gd name="connsiteY2" fmla="*/ 1706352 h 3125063"/>
              <a:gd name="connsiteX3" fmla="*/ 708362 w 2930157"/>
              <a:gd name="connsiteY3" fmla="*/ 3023388 h 3125063"/>
              <a:gd name="connsiteX4" fmla="*/ 0 w 2930157"/>
              <a:gd name="connsiteY4" fmla="*/ 2989000 h 3125063"/>
              <a:gd name="connsiteX5" fmla="*/ 1909204 w 2930157"/>
              <a:gd name="connsiteY5" fmla="*/ 0 h 3125063"/>
              <a:gd name="connsiteX6" fmla="*/ 2930157 w 2930157"/>
              <a:gd name="connsiteY6" fmla="*/ 3094648 h 3125063"/>
              <a:gd name="connsiteX0" fmla="*/ 2930157 w 2930157"/>
              <a:gd name="connsiteY0" fmla="*/ 3094648 h 3125063"/>
              <a:gd name="connsiteX1" fmla="*/ 2350408 w 2930157"/>
              <a:gd name="connsiteY1" fmla="*/ 3125063 h 3125063"/>
              <a:gd name="connsiteX2" fmla="*/ 1808523 w 2930157"/>
              <a:gd name="connsiteY2" fmla="*/ 1320017 h 3125063"/>
              <a:gd name="connsiteX3" fmla="*/ 708362 w 2930157"/>
              <a:gd name="connsiteY3" fmla="*/ 3023388 h 3125063"/>
              <a:gd name="connsiteX4" fmla="*/ 0 w 2930157"/>
              <a:gd name="connsiteY4" fmla="*/ 2989000 h 3125063"/>
              <a:gd name="connsiteX5" fmla="*/ 1909204 w 2930157"/>
              <a:gd name="connsiteY5" fmla="*/ 0 h 3125063"/>
              <a:gd name="connsiteX6" fmla="*/ 2930157 w 2930157"/>
              <a:gd name="connsiteY6" fmla="*/ 3094648 h 3125063"/>
              <a:gd name="connsiteX0" fmla="*/ 2930157 w 2930157"/>
              <a:gd name="connsiteY0" fmla="*/ 3094648 h 3094648"/>
              <a:gd name="connsiteX1" fmla="*/ 2382809 w 2930157"/>
              <a:gd name="connsiteY1" fmla="*/ 3060757 h 3094648"/>
              <a:gd name="connsiteX2" fmla="*/ 1808523 w 2930157"/>
              <a:gd name="connsiteY2" fmla="*/ 1320017 h 3094648"/>
              <a:gd name="connsiteX3" fmla="*/ 708362 w 2930157"/>
              <a:gd name="connsiteY3" fmla="*/ 3023388 h 3094648"/>
              <a:gd name="connsiteX4" fmla="*/ 0 w 2930157"/>
              <a:gd name="connsiteY4" fmla="*/ 2989000 h 3094648"/>
              <a:gd name="connsiteX5" fmla="*/ 1909204 w 2930157"/>
              <a:gd name="connsiteY5" fmla="*/ 0 h 3094648"/>
              <a:gd name="connsiteX6" fmla="*/ 2930157 w 2930157"/>
              <a:gd name="connsiteY6" fmla="*/ 3094648 h 3094648"/>
              <a:gd name="connsiteX0" fmla="*/ 2930157 w 2930157"/>
              <a:gd name="connsiteY0" fmla="*/ 3094648 h 3094648"/>
              <a:gd name="connsiteX1" fmla="*/ 2382809 w 2930157"/>
              <a:gd name="connsiteY1" fmla="*/ 3060757 h 3094648"/>
              <a:gd name="connsiteX2" fmla="*/ 1775625 w 2930157"/>
              <a:gd name="connsiteY2" fmla="*/ 1545337 h 3094648"/>
              <a:gd name="connsiteX3" fmla="*/ 708362 w 2930157"/>
              <a:gd name="connsiteY3" fmla="*/ 3023388 h 3094648"/>
              <a:gd name="connsiteX4" fmla="*/ 0 w 2930157"/>
              <a:gd name="connsiteY4" fmla="*/ 2989000 h 3094648"/>
              <a:gd name="connsiteX5" fmla="*/ 1909204 w 2930157"/>
              <a:gd name="connsiteY5" fmla="*/ 0 h 3094648"/>
              <a:gd name="connsiteX6" fmla="*/ 2930157 w 2930157"/>
              <a:gd name="connsiteY6" fmla="*/ 3094648 h 3094648"/>
              <a:gd name="connsiteX0" fmla="*/ 2930157 w 2930157"/>
              <a:gd name="connsiteY0" fmla="*/ 3094648 h 3094648"/>
              <a:gd name="connsiteX1" fmla="*/ 2382809 w 2930157"/>
              <a:gd name="connsiteY1" fmla="*/ 3060757 h 3094648"/>
              <a:gd name="connsiteX2" fmla="*/ 1775625 w 2930157"/>
              <a:gd name="connsiteY2" fmla="*/ 1545337 h 3094648"/>
              <a:gd name="connsiteX3" fmla="*/ 772669 w 2930157"/>
              <a:gd name="connsiteY3" fmla="*/ 3055789 h 3094648"/>
              <a:gd name="connsiteX4" fmla="*/ 0 w 2930157"/>
              <a:gd name="connsiteY4" fmla="*/ 2989000 h 3094648"/>
              <a:gd name="connsiteX5" fmla="*/ 1909204 w 2930157"/>
              <a:gd name="connsiteY5" fmla="*/ 0 h 3094648"/>
              <a:gd name="connsiteX6" fmla="*/ 2930157 w 2930157"/>
              <a:gd name="connsiteY6" fmla="*/ 3094648 h 3094648"/>
              <a:gd name="connsiteX0" fmla="*/ 2930157 w 2930157"/>
              <a:gd name="connsiteY0" fmla="*/ 3094648 h 3094648"/>
              <a:gd name="connsiteX1" fmla="*/ 2318503 w 2930157"/>
              <a:gd name="connsiteY1" fmla="*/ 3028355 h 3094648"/>
              <a:gd name="connsiteX2" fmla="*/ 1775625 w 2930157"/>
              <a:gd name="connsiteY2" fmla="*/ 1545337 h 3094648"/>
              <a:gd name="connsiteX3" fmla="*/ 772669 w 2930157"/>
              <a:gd name="connsiteY3" fmla="*/ 3055789 h 3094648"/>
              <a:gd name="connsiteX4" fmla="*/ 0 w 2930157"/>
              <a:gd name="connsiteY4" fmla="*/ 2989000 h 3094648"/>
              <a:gd name="connsiteX5" fmla="*/ 1909204 w 2930157"/>
              <a:gd name="connsiteY5" fmla="*/ 0 h 3094648"/>
              <a:gd name="connsiteX6" fmla="*/ 2930157 w 2930157"/>
              <a:gd name="connsiteY6" fmla="*/ 3094648 h 3094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0157" h="3094648">
                <a:moveTo>
                  <a:pt x="2930157" y="3094648"/>
                </a:moveTo>
                <a:lnTo>
                  <a:pt x="2318503" y="3028355"/>
                </a:lnTo>
                <a:lnTo>
                  <a:pt x="1775625" y="1545337"/>
                </a:lnTo>
                <a:lnTo>
                  <a:pt x="772669" y="3055789"/>
                </a:lnTo>
                <a:lnTo>
                  <a:pt x="0" y="2989000"/>
                </a:lnTo>
                <a:lnTo>
                  <a:pt x="1909204" y="0"/>
                </a:lnTo>
                <a:lnTo>
                  <a:pt x="2930157" y="3094648"/>
                </a:lnTo>
                <a:close/>
              </a:path>
            </a:pathLst>
          </a:custGeom>
          <a:solidFill>
            <a:srgbClr val="00B0F0">
              <a:alpha val="5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9" name="Freeform 24"/>
          <p:cNvSpPr>
            <a:spLocks/>
          </p:cNvSpPr>
          <p:nvPr/>
        </p:nvSpPr>
        <p:spPr bwMode="auto">
          <a:xfrm rot="14700000">
            <a:off x="5504660" y="2937759"/>
            <a:ext cx="269875" cy="2992438"/>
          </a:xfrm>
          <a:custGeom>
            <a:avLst/>
            <a:gdLst>
              <a:gd name="T0" fmla="*/ 2147483647 w 240"/>
              <a:gd name="T1" fmla="*/ 2147483647 h 672"/>
              <a:gd name="T2" fmla="*/ 0 w 240"/>
              <a:gd name="T3" fmla="*/ 2147483647 h 672"/>
              <a:gd name="T4" fmla="*/ 2147483647 w 240"/>
              <a:gd name="T5" fmla="*/ 0 h 672"/>
              <a:gd name="T6" fmla="*/ 0 60000 65536"/>
              <a:gd name="T7" fmla="*/ 0 60000 65536"/>
              <a:gd name="T8" fmla="*/ 0 60000 65536"/>
              <a:gd name="T9" fmla="*/ 0 w 240"/>
              <a:gd name="T10" fmla="*/ 0 h 672"/>
              <a:gd name="T11" fmla="*/ 240 w 240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672">
                <a:moveTo>
                  <a:pt x="240" y="672"/>
                </a:moveTo>
                <a:cubicBezTo>
                  <a:pt x="120" y="560"/>
                  <a:pt x="0" y="448"/>
                  <a:pt x="0" y="336"/>
                </a:cubicBezTo>
                <a:cubicBezTo>
                  <a:pt x="0" y="224"/>
                  <a:pt x="200" y="56"/>
                  <a:pt x="240" y="0"/>
                </a:cubicBezTo>
              </a:path>
            </a:pathLst>
          </a:custGeom>
          <a:noFill/>
          <a:ln w="57150">
            <a:solidFill>
              <a:srgbClr val="00FF00"/>
            </a:solidFill>
            <a:round/>
            <a:headEnd type="arrow" w="med" len="lg"/>
            <a:tailEnd type="arrow" w="med" len="lg"/>
          </a:ln>
        </p:spPr>
        <p:txBody>
          <a:bodyPr/>
          <a:lstStyle/>
          <a:p>
            <a:pPr>
              <a:defRPr/>
            </a:pPr>
            <a:endParaRPr lang="es-E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Freeform 24"/>
          <p:cNvSpPr>
            <a:spLocks/>
          </p:cNvSpPr>
          <p:nvPr/>
        </p:nvSpPr>
        <p:spPr bwMode="auto">
          <a:xfrm rot="19680000">
            <a:off x="3121029" y="2730590"/>
            <a:ext cx="309563" cy="2497138"/>
          </a:xfrm>
          <a:custGeom>
            <a:avLst/>
            <a:gdLst>
              <a:gd name="T0" fmla="*/ 2147483647 w 240"/>
              <a:gd name="T1" fmla="*/ 2147483647 h 672"/>
              <a:gd name="T2" fmla="*/ 0 w 240"/>
              <a:gd name="T3" fmla="*/ 2147483647 h 672"/>
              <a:gd name="T4" fmla="*/ 2147483647 w 240"/>
              <a:gd name="T5" fmla="*/ 0 h 672"/>
              <a:gd name="T6" fmla="*/ 0 60000 65536"/>
              <a:gd name="T7" fmla="*/ 0 60000 65536"/>
              <a:gd name="T8" fmla="*/ 0 60000 65536"/>
              <a:gd name="T9" fmla="*/ 0 w 240"/>
              <a:gd name="T10" fmla="*/ 0 h 672"/>
              <a:gd name="T11" fmla="*/ 240 w 240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672">
                <a:moveTo>
                  <a:pt x="240" y="672"/>
                </a:moveTo>
                <a:cubicBezTo>
                  <a:pt x="120" y="560"/>
                  <a:pt x="0" y="448"/>
                  <a:pt x="0" y="336"/>
                </a:cubicBezTo>
                <a:cubicBezTo>
                  <a:pt x="0" y="224"/>
                  <a:pt x="200" y="56"/>
                  <a:pt x="240" y="0"/>
                </a:cubicBezTo>
              </a:path>
            </a:pathLst>
          </a:custGeom>
          <a:noFill/>
          <a:ln w="57150">
            <a:solidFill>
              <a:srgbClr val="00FF00"/>
            </a:solidFill>
            <a:round/>
            <a:headEnd type="arrow" w="med" len="lg"/>
            <a:tailEnd type="arrow" w="med" len="lg"/>
          </a:ln>
        </p:spPr>
        <p:txBody>
          <a:bodyPr/>
          <a:lstStyle/>
          <a:p>
            <a:pPr>
              <a:defRPr/>
            </a:pPr>
            <a:endParaRPr lang="es-ES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27" name="26 Conector recto"/>
          <p:cNvCxnSpPr/>
          <p:nvPr/>
        </p:nvCxnSpPr>
        <p:spPr>
          <a:xfrm flipH="1" flipV="1">
            <a:off x="4643442" y="1362165"/>
            <a:ext cx="2232025" cy="2160588"/>
          </a:xfrm>
          <a:prstGeom prst="line">
            <a:avLst/>
          </a:prstGeom>
          <a:ln w="38100"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recto"/>
          <p:cNvCxnSpPr/>
          <p:nvPr/>
        </p:nvCxnSpPr>
        <p:spPr>
          <a:xfrm flipV="1">
            <a:off x="2778129" y="1319307"/>
            <a:ext cx="1655763" cy="1368425"/>
          </a:xfrm>
          <a:prstGeom prst="line">
            <a:avLst/>
          </a:prstGeom>
          <a:ln w="38100"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recto"/>
          <p:cNvCxnSpPr/>
          <p:nvPr/>
        </p:nvCxnSpPr>
        <p:spPr>
          <a:xfrm flipV="1">
            <a:off x="4140204" y="1362169"/>
            <a:ext cx="392113" cy="3673475"/>
          </a:xfrm>
          <a:prstGeom prst="line">
            <a:avLst/>
          </a:prstGeom>
          <a:ln w="38100"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22 Rectángulo"/>
          <p:cNvSpPr>
            <a:spLocks noChangeArrowheads="1"/>
          </p:cNvSpPr>
          <p:nvPr/>
        </p:nvSpPr>
        <p:spPr bwMode="auto">
          <a:xfrm>
            <a:off x="119557" y="3451318"/>
            <a:ext cx="24913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pt-BR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Dios Padre - Madre</a:t>
            </a:r>
          </a:p>
        </p:txBody>
      </p:sp>
      <p:sp>
        <p:nvSpPr>
          <p:cNvPr id="24" name="23 Rectángulo"/>
          <p:cNvSpPr>
            <a:spLocks noChangeArrowheads="1"/>
          </p:cNvSpPr>
          <p:nvPr/>
        </p:nvSpPr>
        <p:spPr bwMode="auto">
          <a:xfrm>
            <a:off x="6707856" y="4511768"/>
            <a:ext cx="24609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pt-BR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Dios Hijo - Amante</a:t>
            </a:r>
          </a:p>
        </p:txBody>
      </p:sp>
      <p:sp>
        <p:nvSpPr>
          <p:cNvPr id="25" name="24 Rectángulo"/>
          <p:cNvSpPr>
            <a:spLocks noChangeArrowheads="1"/>
          </p:cNvSpPr>
          <p:nvPr/>
        </p:nvSpPr>
        <p:spPr bwMode="auto">
          <a:xfrm>
            <a:off x="2651561" y="5964331"/>
            <a:ext cx="34884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pt-BR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Dios Espíritu Santo - Amigo</a:t>
            </a:r>
          </a:p>
        </p:txBody>
      </p:sp>
    </p:spTree>
    <p:extLst>
      <p:ext uri="{BB962C8B-B14F-4D97-AF65-F5344CB8AC3E}">
        <p14:creationId xmlns:p14="http://schemas.microsoft.com/office/powerpoint/2010/main" val="100876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11" grpId="0"/>
      <p:bldP spid="12" grpId="0"/>
      <p:bldP spid="13" grpId="0"/>
      <p:bldP spid="65" grpId="0"/>
      <p:bldP spid="23" grpId="0"/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1730" y="4131078"/>
            <a:ext cx="2862649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4" name="Picture 4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1515" t="5556"/>
          <a:stretch>
            <a:fillRect/>
          </a:stretch>
        </p:blipFill>
        <p:spPr bwMode="auto">
          <a:xfrm>
            <a:off x="1143000" y="3371850"/>
            <a:ext cx="3714750" cy="267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5" name="Picture 6" descr="Rio Curuca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t="8037" r="7576"/>
          <a:stretch>
            <a:fillRect/>
          </a:stretch>
        </p:blipFill>
        <p:spPr bwMode="auto">
          <a:xfrm>
            <a:off x="4344591" y="857250"/>
            <a:ext cx="3656409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2" name="Freeform 8"/>
          <p:cNvSpPr>
            <a:spLocks/>
          </p:cNvSpPr>
          <p:nvPr/>
        </p:nvSpPr>
        <p:spPr bwMode="auto">
          <a:xfrm rot="-2397441" flipH="1" flipV="1">
            <a:off x="4325542" y="3962400"/>
            <a:ext cx="2430065" cy="647700"/>
          </a:xfrm>
          <a:custGeom>
            <a:avLst/>
            <a:gdLst>
              <a:gd name="T0" fmla="*/ 0 w 1008"/>
              <a:gd name="T1" fmla="*/ 2147483647 h 304"/>
              <a:gd name="T2" fmla="*/ 2147483647 w 1008"/>
              <a:gd name="T3" fmla="*/ 2147483647 h 304"/>
              <a:gd name="T4" fmla="*/ 2147483647 w 1008"/>
              <a:gd name="T5" fmla="*/ 2147483647 h 304"/>
              <a:gd name="T6" fmla="*/ 0 60000 65536"/>
              <a:gd name="T7" fmla="*/ 0 60000 65536"/>
              <a:gd name="T8" fmla="*/ 0 60000 65536"/>
              <a:gd name="T9" fmla="*/ 0 w 1008"/>
              <a:gd name="T10" fmla="*/ 0 h 304"/>
              <a:gd name="T11" fmla="*/ 1008 w 1008"/>
              <a:gd name="T12" fmla="*/ 304 h 3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08" h="304">
                <a:moveTo>
                  <a:pt x="0" y="304"/>
                </a:moveTo>
                <a:cubicBezTo>
                  <a:pt x="156" y="168"/>
                  <a:pt x="312" y="32"/>
                  <a:pt x="480" y="16"/>
                </a:cubicBezTo>
                <a:cubicBezTo>
                  <a:pt x="648" y="0"/>
                  <a:pt x="828" y="104"/>
                  <a:pt x="1008" y="208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s-ES" sz="1350"/>
          </a:p>
        </p:txBody>
      </p:sp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1143000" y="915592"/>
            <a:ext cx="3158970" cy="92333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sz="5400" dirty="0">
                <a:solidFill>
                  <a:srgbClr val="FFFF00"/>
                </a:solidFill>
                <a:latin typeface="Comic Sans MS" pitchFamily="66" charset="0"/>
              </a:rPr>
              <a:t>Porque…</a:t>
            </a:r>
            <a:endParaRPr lang="es-ES" sz="54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10" name="Picture 7" descr="mapa_mundi"/>
          <p:cNvPicPr>
            <a:picLocks noChangeAspect="1" noChangeArrowheads="1"/>
          </p:cNvPicPr>
          <p:nvPr/>
        </p:nvPicPr>
        <p:blipFill>
          <a:blip r:embed="rId5" cstate="print"/>
          <a:srcRect l="7019" t="2394" r="5548" b="3148"/>
          <a:stretch>
            <a:fillRect/>
          </a:stretch>
        </p:blipFill>
        <p:spPr bwMode="auto">
          <a:xfrm>
            <a:off x="1639491" y="2057401"/>
            <a:ext cx="2246709" cy="1245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2164557" y="2487217"/>
            <a:ext cx="389335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pt-BR" sz="2700" b="1">
                <a:latin typeface="Comic Sans MS" pitchFamily="66" charset="0"/>
              </a:rPr>
              <a:t> </a:t>
            </a:r>
          </a:p>
        </p:txBody>
      </p:sp>
      <p:sp>
        <p:nvSpPr>
          <p:cNvPr id="12" name="Freeform 7"/>
          <p:cNvSpPr>
            <a:spLocks/>
          </p:cNvSpPr>
          <p:nvPr/>
        </p:nvSpPr>
        <p:spPr bwMode="auto">
          <a:xfrm rot="-2167886">
            <a:off x="2486025" y="2356249"/>
            <a:ext cx="2552700" cy="544115"/>
          </a:xfrm>
          <a:custGeom>
            <a:avLst/>
            <a:gdLst>
              <a:gd name="T0" fmla="*/ 0 w 1008"/>
              <a:gd name="T1" fmla="*/ 2147483647 h 304"/>
              <a:gd name="T2" fmla="*/ 2147483647 w 1008"/>
              <a:gd name="T3" fmla="*/ 2147483647 h 304"/>
              <a:gd name="T4" fmla="*/ 2147483647 w 1008"/>
              <a:gd name="T5" fmla="*/ 2147483647 h 304"/>
              <a:gd name="T6" fmla="*/ 0 60000 65536"/>
              <a:gd name="T7" fmla="*/ 0 60000 65536"/>
              <a:gd name="T8" fmla="*/ 0 60000 65536"/>
              <a:gd name="T9" fmla="*/ 0 w 1008"/>
              <a:gd name="T10" fmla="*/ 0 h 304"/>
              <a:gd name="T11" fmla="*/ 1008 w 1008"/>
              <a:gd name="T12" fmla="*/ 304 h 3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08" h="304">
                <a:moveTo>
                  <a:pt x="0" y="304"/>
                </a:moveTo>
                <a:cubicBezTo>
                  <a:pt x="156" y="168"/>
                  <a:pt x="312" y="32"/>
                  <a:pt x="480" y="16"/>
                </a:cubicBezTo>
                <a:cubicBezTo>
                  <a:pt x="648" y="0"/>
                  <a:pt x="828" y="104"/>
                  <a:pt x="1008" y="208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s-ES" sz="1350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 rot="-2220561">
            <a:off x="338137" y="2598466"/>
            <a:ext cx="8445104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sz="4950" b="1">
                <a:solidFill>
                  <a:srgbClr val="FF0000"/>
                </a:solidFill>
                <a:latin typeface="Comic Sans MS" pitchFamily="66" charset="0"/>
              </a:rPr>
              <a:t>¡Una selva sin la otra</a:t>
            </a:r>
            <a:br>
              <a:rPr lang="es-ES_tradnl" sz="4950" b="1">
                <a:solidFill>
                  <a:srgbClr val="FF0000"/>
                </a:solidFill>
                <a:latin typeface="Comic Sans MS" pitchFamily="66" charset="0"/>
              </a:rPr>
            </a:br>
            <a:r>
              <a:rPr lang="es-ES_tradnl" sz="4950" b="1">
                <a:solidFill>
                  <a:srgbClr val="FF0000"/>
                </a:solidFill>
                <a:latin typeface="Comic Sans MS" pitchFamily="66" charset="0"/>
              </a:rPr>
              <a:t>no tiene solución!</a:t>
            </a:r>
          </a:p>
        </p:txBody>
      </p:sp>
    </p:spTree>
    <p:extLst>
      <p:ext uri="{BB962C8B-B14F-4D97-AF65-F5344CB8AC3E}">
        <p14:creationId xmlns:p14="http://schemas.microsoft.com/office/powerpoint/2010/main" val="332994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72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72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2" grpId="0" animBg="1"/>
      <p:bldP spid="72713" grpId="0" animBg="1"/>
      <p:bldP spid="11" grpId="0"/>
      <p:bldP spid="12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595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3360760"/>
              </p:ext>
            </p:extLst>
          </p:nvPr>
        </p:nvGraphicFramePr>
        <p:xfrm>
          <a:off x="-309961" y="0"/>
          <a:ext cx="5239837" cy="68678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Apresentação" r:id="rId4" imgW="4572139" imgH="3429123" progId="PowerPoint.Show.8">
                  <p:embed/>
                </p:oleObj>
              </mc:Choice>
              <mc:Fallback>
                <p:oleObj name="Apresentação" r:id="rId4" imgW="4572139" imgH="3429123" progId="PowerPoint.Show.8">
                  <p:embed/>
                  <p:pic>
                    <p:nvPicPr>
                      <p:cNvPr id="12595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0833" t="11111" r="30833" b="20927"/>
                      <a:stretch>
                        <a:fillRect/>
                      </a:stretch>
                    </p:blipFill>
                    <p:spPr bwMode="auto">
                      <a:xfrm>
                        <a:off x="-309961" y="0"/>
                        <a:ext cx="5239837" cy="68678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5058212" y="3586523"/>
            <a:ext cx="3920201" cy="2944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ts val="1350"/>
              </a:spcAft>
            </a:pPr>
            <a:r>
              <a:rPr lang="es-ES" sz="6000" b="1" dirty="0">
                <a:solidFill>
                  <a:srgbClr val="00FF00"/>
                </a:solidFill>
                <a:latin typeface="Comic Sans MS" pitchFamily="66" charset="0"/>
              </a:rPr>
              <a:t>¡</a:t>
            </a:r>
            <a:r>
              <a:rPr lang="es-ES" sz="6000" b="1" dirty="0" smtClean="0">
                <a:solidFill>
                  <a:srgbClr val="00FF00"/>
                </a:solidFill>
                <a:latin typeface="Comic Sans MS" pitchFamily="66" charset="0"/>
              </a:rPr>
              <a:t>Juntas y juntos podemos</a:t>
            </a:r>
            <a:r>
              <a:rPr lang="es-ES" sz="6000" b="1" dirty="0">
                <a:solidFill>
                  <a:srgbClr val="00FF00"/>
                </a:solidFill>
                <a:latin typeface="Comic Sans MS" pitchFamily="66" charset="0"/>
              </a:rPr>
              <a:t>!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1722" y="0"/>
            <a:ext cx="4406232" cy="330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065977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3" r="13661"/>
          <a:stretch/>
        </p:blipFill>
        <p:spPr>
          <a:xfrm>
            <a:off x="3063495" y="3978421"/>
            <a:ext cx="1400175" cy="1571625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-19601" y="3613548"/>
            <a:ext cx="315048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100" i="1" dirty="0">
                <a:solidFill>
                  <a:srgbClr val="00FF00"/>
                </a:solidFill>
              </a:rPr>
              <a:t>“Cuanto más difíciles son los tiempos, mayor debe ser nuestra esperanza…”</a:t>
            </a:r>
          </a:p>
          <a:p>
            <a:pPr algn="ctr"/>
            <a:endParaRPr lang="es-ES" sz="1000" i="1" dirty="0">
              <a:solidFill>
                <a:srgbClr val="00FF00"/>
              </a:solidFill>
            </a:endParaRPr>
          </a:p>
          <a:p>
            <a:pPr algn="ctr"/>
            <a:r>
              <a:rPr lang="es-ES" sz="2100" i="1" dirty="0">
                <a:solidFill>
                  <a:srgbClr val="00FF00"/>
                </a:solidFill>
              </a:rPr>
              <a:t>“… es madrugada si insistimos un poco…”</a:t>
            </a:r>
          </a:p>
          <a:p>
            <a:pPr algn="ctr"/>
            <a:endParaRPr lang="es-ES" sz="2100" i="1" dirty="0">
              <a:solidFill>
                <a:srgbClr val="00FF00"/>
              </a:solidFill>
            </a:endParaRPr>
          </a:p>
          <a:p>
            <a:pPr algn="ctr"/>
            <a:r>
              <a:rPr lang="es-ES" sz="2100" i="1" dirty="0">
                <a:solidFill>
                  <a:srgbClr val="00FF00"/>
                </a:solidFill>
              </a:rPr>
              <a:t>“No dejen caer la profecía”</a:t>
            </a:r>
          </a:p>
          <a:p>
            <a:pPr algn="ctr"/>
            <a:r>
              <a:rPr lang="es-ES" sz="2100" i="1" dirty="0">
                <a:solidFill>
                  <a:srgbClr val="00FF00"/>
                </a:solidFill>
              </a:rPr>
              <a:t>(Don </a:t>
            </a:r>
            <a:r>
              <a:rPr lang="es-ES" sz="2100" i="1" dirty="0" err="1">
                <a:solidFill>
                  <a:srgbClr val="00FF00"/>
                </a:solidFill>
              </a:rPr>
              <a:t>Hélder</a:t>
            </a:r>
            <a:r>
              <a:rPr lang="es-ES" sz="2100" i="1" dirty="0">
                <a:solidFill>
                  <a:srgbClr val="00FF00"/>
                </a:solidFill>
              </a:rPr>
              <a:t> </a:t>
            </a:r>
            <a:r>
              <a:rPr lang="es-ES" sz="2100" i="1" dirty="0" err="1">
                <a:solidFill>
                  <a:srgbClr val="00FF00"/>
                </a:solidFill>
              </a:rPr>
              <a:t>Câmara</a:t>
            </a:r>
            <a:r>
              <a:rPr lang="es-ES" sz="2100" i="1" dirty="0">
                <a:solidFill>
                  <a:srgbClr val="00FF00"/>
                </a:solidFill>
              </a:rPr>
              <a:t>)</a:t>
            </a:r>
          </a:p>
        </p:txBody>
      </p:sp>
      <p:sp>
        <p:nvSpPr>
          <p:cNvPr id="4" name="2 CuadroTexto"/>
          <p:cNvSpPr txBox="1"/>
          <p:nvPr/>
        </p:nvSpPr>
        <p:spPr>
          <a:xfrm>
            <a:off x="2946971" y="5546521"/>
            <a:ext cx="1613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chemeClr val="bg1"/>
                </a:solidFill>
              </a:rPr>
              <a:t>Obispo poeta y profeta</a:t>
            </a:r>
          </a:p>
          <a:p>
            <a:pPr algn="ctr"/>
            <a:r>
              <a:rPr lang="es-ES" sz="1200" dirty="0">
                <a:solidFill>
                  <a:schemeClr val="bg1"/>
                </a:solidFill>
              </a:rPr>
              <a:t>Pedro </a:t>
            </a:r>
            <a:r>
              <a:rPr lang="es-ES" sz="1200" dirty="0" err="1">
                <a:solidFill>
                  <a:schemeClr val="bg1"/>
                </a:solidFill>
              </a:rPr>
              <a:t>Casaldáliga</a:t>
            </a:r>
            <a:endParaRPr lang="es-ES" sz="1200" dirty="0">
              <a:solidFill>
                <a:schemeClr val="bg1"/>
              </a:solidFill>
            </a:endParaRPr>
          </a:p>
        </p:txBody>
      </p:sp>
      <p:pic>
        <p:nvPicPr>
          <p:cNvPr id="5" name="Imagem 3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9" t="1001" r="32233" b="44903"/>
          <a:stretch/>
        </p:blipFill>
        <p:spPr bwMode="auto">
          <a:xfrm>
            <a:off x="7756921" y="3854735"/>
            <a:ext cx="1444230" cy="17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0" contras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9" t="54970" r="24944" b="25111"/>
          <a:stretch/>
        </p:blipFill>
        <p:spPr bwMode="auto">
          <a:xfrm rot="21412809">
            <a:off x="4788547" y="3654887"/>
            <a:ext cx="3230707" cy="1322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42" t="75219" r="56085" b="16318"/>
          <a:stretch/>
        </p:blipFill>
        <p:spPr bwMode="auto">
          <a:xfrm>
            <a:off x="7705270" y="5635722"/>
            <a:ext cx="1438730" cy="60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2 CuadroTexto"/>
          <p:cNvSpPr txBox="1"/>
          <p:nvPr/>
        </p:nvSpPr>
        <p:spPr>
          <a:xfrm>
            <a:off x="4643968" y="5637386"/>
            <a:ext cx="2923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i="1" dirty="0">
                <a:solidFill>
                  <a:srgbClr val="00FF00"/>
                </a:solidFill>
              </a:rPr>
              <a:t>Contemplativos en la acción</a:t>
            </a:r>
          </a:p>
          <a:p>
            <a:pPr algn="ctr"/>
            <a:r>
              <a:rPr lang="es-ES" b="1" i="1" dirty="0">
                <a:solidFill>
                  <a:srgbClr val="00FF00"/>
                </a:solidFill>
              </a:rPr>
              <a:t>¡Discernimiento!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7"/>
          <a:srcRect l="54783"/>
          <a:stretch/>
        </p:blipFill>
        <p:spPr>
          <a:xfrm>
            <a:off x="3069413" y="901253"/>
            <a:ext cx="1449948" cy="1781492"/>
          </a:xfrm>
          <a:prstGeom prst="rect">
            <a:avLst/>
          </a:prstGeom>
        </p:spPr>
      </p:pic>
      <p:cxnSp>
        <p:nvCxnSpPr>
          <p:cNvPr id="12" name="Conector reto 11"/>
          <p:cNvCxnSpPr/>
          <p:nvPr/>
        </p:nvCxnSpPr>
        <p:spPr>
          <a:xfrm flipH="1">
            <a:off x="4601029" y="655240"/>
            <a:ext cx="57435" cy="61130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m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0734" y="917408"/>
            <a:ext cx="1335140" cy="1486029"/>
          </a:xfrm>
          <a:prstGeom prst="rect">
            <a:avLst/>
          </a:prstGeom>
        </p:spPr>
      </p:pic>
      <p:cxnSp>
        <p:nvCxnSpPr>
          <p:cNvPr id="17" name="Conector reto 16"/>
          <p:cNvCxnSpPr/>
          <p:nvPr/>
        </p:nvCxnSpPr>
        <p:spPr>
          <a:xfrm flipH="1">
            <a:off x="21343" y="3456385"/>
            <a:ext cx="91226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ângulo 20"/>
          <p:cNvSpPr/>
          <p:nvPr/>
        </p:nvSpPr>
        <p:spPr>
          <a:xfrm>
            <a:off x="4658465" y="1001640"/>
            <a:ext cx="3104689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i="1" dirty="0">
                <a:solidFill>
                  <a:schemeClr val="bg1"/>
                </a:solidFill>
                <a:latin typeface="Lucida Grande"/>
              </a:rPr>
              <a:t>“En el siglo XXI los cristianos serán místicos</a:t>
            </a:r>
            <a:br>
              <a:rPr lang="es-ES" b="1" i="1" dirty="0">
                <a:solidFill>
                  <a:schemeClr val="bg1"/>
                </a:solidFill>
                <a:latin typeface="Lucida Grande"/>
              </a:rPr>
            </a:br>
            <a:r>
              <a:rPr lang="es-ES" b="1" i="1" dirty="0">
                <a:solidFill>
                  <a:schemeClr val="bg1"/>
                </a:solidFill>
                <a:latin typeface="Lucida Grande"/>
              </a:rPr>
              <a:t>o no lo serán”.</a:t>
            </a:r>
          </a:p>
          <a:p>
            <a:pPr algn="ctr"/>
            <a:endParaRPr lang="es-ES" sz="600" dirty="0">
              <a:solidFill>
                <a:schemeClr val="bg1"/>
              </a:solidFill>
              <a:latin typeface="Lucida Grande"/>
            </a:endParaRPr>
          </a:p>
          <a:p>
            <a:pPr algn="ctr"/>
            <a:r>
              <a:rPr lang="es-ES" sz="1350" dirty="0">
                <a:solidFill>
                  <a:schemeClr val="bg1"/>
                </a:solidFill>
                <a:latin typeface="Lucida Grande"/>
              </a:rPr>
              <a:t>La mística no puede ser monopolio de clérigos ni del ermitaño; o lo que es lo mismo, de aquellos que “huyen del mundo” y tienen como epicentro de esa “huida” el celibato. La mística ha de ser patrimonio del pueblo de Dios.</a:t>
            </a:r>
            <a:endParaRPr lang="pt-BR" sz="1350" dirty="0">
              <a:solidFill>
                <a:schemeClr val="bg1"/>
              </a:solidFill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7787217" y="2562562"/>
            <a:ext cx="12682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  <a:latin typeface="Lucida Grande"/>
              </a:rPr>
              <a:t>Karl </a:t>
            </a:r>
            <a:r>
              <a:rPr lang="es-ES" sz="1200" dirty="0" err="1">
                <a:solidFill>
                  <a:schemeClr val="bg1"/>
                </a:solidFill>
                <a:latin typeface="Lucida Grande"/>
              </a:rPr>
              <a:t>Rahner</a:t>
            </a:r>
            <a:r>
              <a:rPr lang="es-ES" sz="1200" dirty="0">
                <a:solidFill>
                  <a:schemeClr val="bg1"/>
                </a:solidFill>
                <a:latin typeface="Lucida Grande"/>
              </a:rPr>
              <a:t> SJ </a:t>
            </a:r>
            <a:endParaRPr lang="pt-BR" sz="1200" dirty="0"/>
          </a:p>
        </p:txBody>
      </p:sp>
      <p:sp>
        <p:nvSpPr>
          <p:cNvPr id="23" name="Retângulo 22"/>
          <p:cNvSpPr/>
          <p:nvPr/>
        </p:nvSpPr>
        <p:spPr>
          <a:xfrm>
            <a:off x="-24064" y="1048883"/>
            <a:ext cx="29829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1500" b="1" dirty="0">
                <a:solidFill>
                  <a:schemeClr val="bg1"/>
                </a:solidFill>
                <a:latin typeface="Verdana" panose="020B0604030504040204" pitchFamily="34" charset="0"/>
              </a:rPr>
              <a:t>“</a:t>
            </a:r>
            <a:r>
              <a:rPr lang="pt-BR" altLang="pt-BR" sz="15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En</a:t>
            </a:r>
            <a:r>
              <a:rPr lang="pt-BR" altLang="pt-BR" sz="15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pt-BR" altLang="pt-BR" sz="15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tiempos</a:t>
            </a:r>
            <a:r>
              <a:rPr lang="pt-BR" altLang="pt-BR" sz="15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pt-BR" altLang="pt-BR" sz="15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recios</a:t>
            </a:r>
            <a:r>
              <a:rPr lang="pt-BR" altLang="pt-BR" sz="1500" b="1" dirty="0">
                <a:solidFill>
                  <a:schemeClr val="bg1"/>
                </a:solidFill>
                <a:latin typeface="Verdana" panose="020B0604030504040204" pitchFamily="34" charset="0"/>
              </a:rPr>
              <a:t>, amigos </a:t>
            </a:r>
            <a:r>
              <a:rPr lang="pt-BR" altLang="pt-BR" sz="15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fuertes</a:t>
            </a:r>
            <a:r>
              <a:rPr lang="pt-BR" altLang="pt-BR" sz="1500" b="1" dirty="0">
                <a:solidFill>
                  <a:schemeClr val="bg1"/>
                </a:solidFill>
                <a:latin typeface="Verdana" panose="020B0604030504040204" pitchFamily="34" charset="0"/>
              </a:rPr>
              <a:t> de Dios”.</a:t>
            </a:r>
            <a:r>
              <a:rPr lang="pt-BR" altLang="pt-BR" sz="1500" dirty="0">
                <a:solidFill>
                  <a:schemeClr val="bg1"/>
                </a:solidFill>
                <a:latin typeface="Verdana" panose="020B0604030504040204" pitchFamily="34" charset="0"/>
              </a:rPr>
              <a:t/>
            </a:r>
            <a:br>
              <a:rPr lang="pt-BR" altLang="pt-BR" sz="1500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pt-BR" altLang="pt-BR" sz="600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</a:p>
          <a:p>
            <a:pPr algn="r"/>
            <a:r>
              <a:rPr lang="pt-BR" altLang="pt-BR" sz="1200" dirty="0">
                <a:solidFill>
                  <a:schemeClr val="bg1"/>
                </a:solidFill>
                <a:latin typeface="Verdana" panose="020B0604030504040204" pitchFamily="34" charset="0"/>
              </a:rPr>
              <a:t>(Libro de </a:t>
            </a:r>
            <a:r>
              <a:rPr lang="pt-BR" altLang="pt-BR" sz="1200" dirty="0" err="1">
                <a:solidFill>
                  <a:schemeClr val="bg1"/>
                </a:solidFill>
                <a:latin typeface="Verdana" panose="020B0604030504040204" pitchFamily="34" charset="0"/>
              </a:rPr>
              <a:t>la</a:t>
            </a:r>
            <a:r>
              <a:rPr lang="pt-BR" altLang="pt-BR" sz="1200" dirty="0">
                <a:solidFill>
                  <a:schemeClr val="bg1"/>
                </a:solidFill>
                <a:latin typeface="Verdana" panose="020B0604030504040204" pitchFamily="34" charset="0"/>
              </a:rPr>
              <a:t> Vida 15,5)</a:t>
            </a:r>
            <a:endParaRPr lang="pt-BR" sz="1200" dirty="0">
              <a:solidFill>
                <a:schemeClr val="bg1"/>
              </a:solidFill>
            </a:endParaRPr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7"/>
          <a:srcRect l="10500" t="16161" r="50543" b="44942"/>
          <a:stretch/>
        </p:blipFill>
        <p:spPr>
          <a:xfrm>
            <a:off x="3349618" y="2834854"/>
            <a:ext cx="932701" cy="517358"/>
          </a:xfrm>
          <a:prstGeom prst="rect">
            <a:avLst/>
          </a:prstGeom>
        </p:spPr>
      </p:pic>
      <p:sp>
        <p:nvSpPr>
          <p:cNvPr id="25" name="Retângulo 24"/>
          <p:cNvSpPr/>
          <p:nvPr/>
        </p:nvSpPr>
        <p:spPr>
          <a:xfrm>
            <a:off x="-63856" y="2006649"/>
            <a:ext cx="330294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1350" dirty="0">
                <a:solidFill>
                  <a:schemeClr val="bg1"/>
                </a:solidFill>
                <a:latin typeface="Verdana" panose="020B0604030504040204" pitchFamily="34" charset="0"/>
              </a:rPr>
              <a:t>Teresa de Jesús nos </a:t>
            </a:r>
            <a:r>
              <a:rPr lang="pt-BR" altLang="pt-BR" sz="1350" dirty="0" err="1">
                <a:solidFill>
                  <a:schemeClr val="bg1"/>
                </a:solidFill>
                <a:latin typeface="Verdana" panose="020B0604030504040204" pitchFamily="34" charset="0"/>
              </a:rPr>
              <a:t>recuerda</a:t>
            </a:r>
            <a:r>
              <a:rPr lang="pt-BR" altLang="pt-BR" sz="1350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pt-BR" altLang="pt-BR" sz="1350" dirty="0" err="1">
                <a:solidFill>
                  <a:schemeClr val="bg1"/>
                </a:solidFill>
                <a:latin typeface="Verdana" panose="020B0604030504040204" pitchFamily="34" charset="0"/>
              </a:rPr>
              <a:t>la</a:t>
            </a:r>
            <a:r>
              <a:rPr lang="pt-BR" altLang="pt-BR" sz="1350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pt-BR" altLang="pt-BR" sz="1350" dirty="0" err="1">
                <a:solidFill>
                  <a:schemeClr val="bg1"/>
                </a:solidFill>
                <a:latin typeface="Verdana" panose="020B0604030504040204" pitchFamily="34" charset="0"/>
              </a:rPr>
              <a:t>importancia</a:t>
            </a:r>
            <a:r>
              <a:rPr lang="pt-BR" altLang="pt-BR" sz="1350" dirty="0">
                <a:solidFill>
                  <a:schemeClr val="bg1"/>
                </a:solidFill>
                <a:latin typeface="Verdana" panose="020B0604030504040204" pitchFamily="34" charset="0"/>
              </a:rPr>
              <a:t> de </a:t>
            </a:r>
            <a:r>
              <a:rPr lang="pt-BR" altLang="pt-BR" sz="1350" dirty="0" err="1">
                <a:solidFill>
                  <a:schemeClr val="bg1"/>
                </a:solidFill>
                <a:latin typeface="Verdana" panose="020B0604030504040204" pitchFamily="34" charset="0"/>
              </a:rPr>
              <a:t>la</a:t>
            </a:r>
            <a:r>
              <a:rPr lang="pt-BR" altLang="pt-BR" sz="1350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pt-BR" altLang="pt-BR" sz="1350" dirty="0" err="1">
                <a:solidFill>
                  <a:schemeClr val="bg1"/>
                </a:solidFill>
                <a:latin typeface="Verdana" panose="020B0604030504040204" pitchFamily="34" charset="0"/>
              </a:rPr>
              <a:t>oración</a:t>
            </a:r>
            <a:r>
              <a:rPr lang="pt-BR" altLang="pt-BR" sz="1350" dirty="0">
                <a:solidFill>
                  <a:schemeClr val="bg1"/>
                </a:solidFill>
                <a:latin typeface="Verdana" panose="020B0604030504040204" pitchFamily="34" charset="0"/>
              </a:rPr>
              <a:t>; rezar, </a:t>
            </a:r>
            <a:r>
              <a:rPr lang="pt-BR" altLang="pt-BR" sz="1350" dirty="0" err="1">
                <a:solidFill>
                  <a:schemeClr val="bg1"/>
                </a:solidFill>
                <a:latin typeface="Verdana" panose="020B0604030504040204" pitchFamily="34" charset="0"/>
              </a:rPr>
              <a:t>dice</a:t>
            </a:r>
            <a:r>
              <a:rPr lang="pt-BR" altLang="pt-BR" sz="1350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pt-BR" altLang="pt-BR" sz="1350" dirty="0" err="1">
                <a:solidFill>
                  <a:schemeClr val="bg1"/>
                </a:solidFill>
                <a:latin typeface="Verdana" panose="020B0604030504040204" pitchFamily="34" charset="0"/>
              </a:rPr>
              <a:t>ella</a:t>
            </a:r>
            <a:r>
              <a:rPr lang="pt-BR" altLang="pt-BR" sz="1350" dirty="0">
                <a:solidFill>
                  <a:schemeClr val="bg1"/>
                </a:solidFill>
                <a:latin typeface="Verdana" panose="020B0604030504040204" pitchFamily="34" charset="0"/>
              </a:rPr>
              <a:t>, significa «tratar de </a:t>
            </a:r>
            <a:r>
              <a:rPr lang="pt-BR" altLang="pt-BR" sz="1350" dirty="0" err="1">
                <a:solidFill>
                  <a:schemeClr val="bg1"/>
                </a:solidFill>
                <a:latin typeface="Verdana" panose="020B0604030504040204" pitchFamily="34" charset="0"/>
              </a:rPr>
              <a:t>amistad</a:t>
            </a:r>
            <a:r>
              <a:rPr lang="pt-BR" altLang="pt-BR" sz="1350" dirty="0">
                <a:solidFill>
                  <a:schemeClr val="bg1"/>
                </a:solidFill>
                <a:latin typeface="Verdana" panose="020B0604030504040204" pitchFamily="34" charset="0"/>
              </a:rPr>
              <a:t>, estando </a:t>
            </a:r>
            <a:r>
              <a:rPr lang="pt-BR" altLang="pt-BR" sz="1350" dirty="0" err="1">
                <a:solidFill>
                  <a:schemeClr val="bg1"/>
                </a:solidFill>
                <a:latin typeface="Verdana" panose="020B0604030504040204" pitchFamily="34" charset="0"/>
              </a:rPr>
              <a:t>muchas</a:t>
            </a:r>
            <a:r>
              <a:rPr lang="pt-BR" altLang="pt-BR" sz="1350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pt-BR" altLang="pt-BR" sz="1350" dirty="0" err="1">
                <a:solidFill>
                  <a:schemeClr val="bg1"/>
                </a:solidFill>
                <a:latin typeface="Verdana" panose="020B0604030504040204" pitchFamily="34" charset="0"/>
              </a:rPr>
              <a:t>veces</a:t>
            </a:r>
            <a:r>
              <a:rPr lang="pt-BR" altLang="pt-BR" sz="1350" dirty="0">
                <a:solidFill>
                  <a:schemeClr val="bg1"/>
                </a:solidFill>
                <a:latin typeface="Verdana" panose="020B0604030504040204" pitchFamily="34" charset="0"/>
              </a:rPr>
              <a:t> tratando a solas </a:t>
            </a:r>
            <a:r>
              <a:rPr lang="pt-BR" altLang="pt-BR" sz="1350" dirty="0" err="1">
                <a:solidFill>
                  <a:schemeClr val="bg1"/>
                </a:solidFill>
                <a:latin typeface="Verdana" panose="020B0604030504040204" pitchFamily="34" charset="0"/>
              </a:rPr>
              <a:t>con</a:t>
            </a:r>
            <a:r>
              <a:rPr lang="pt-BR" altLang="pt-BR" sz="1350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pt-BR" altLang="pt-BR" sz="1350" dirty="0" err="1">
                <a:solidFill>
                  <a:schemeClr val="bg1"/>
                </a:solidFill>
                <a:latin typeface="Verdana" panose="020B0604030504040204" pitchFamily="34" charset="0"/>
              </a:rPr>
              <a:t>quien</a:t>
            </a:r>
            <a:r>
              <a:rPr lang="pt-BR" altLang="pt-BR" sz="1350" dirty="0">
                <a:solidFill>
                  <a:schemeClr val="bg1"/>
                </a:solidFill>
                <a:latin typeface="Verdana" panose="020B0604030504040204" pitchFamily="34" charset="0"/>
              </a:rPr>
              <a:t> sabemos que nos ama» (Vida 8, 5). </a:t>
            </a:r>
            <a:endParaRPr lang="pt-BR" sz="1350" dirty="0">
              <a:solidFill>
                <a:schemeClr val="bg1"/>
              </a:solidFill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4658464" y="4963046"/>
            <a:ext cx="32266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s-419" sz="1200" dirty="0">
                <a:solidFill>
                  <a:srgbClr val="FFFF00"/>
                </a:solidFill>
              </a:rPr>
              <a:t>“No me preocupa que los jesuitas (</a:t>
            </a:r>
            <a:r>
              <a:rPr lang="es-419" sz="1200" dirty="0" err="1">
                <a:solidFill>
                  <a:srgbClr val="FFFF00"/>
                </a:solidFill>
              </a:rPr>
              <a:t>misioner@s</a:t>
            </a:r>
            <a:r>
              <a:rPr lang="es-419" sz="1200" dirty="0">
                <a:solidFill>
                  <a:srgbClr val="FFFF00"/>
                </a:solidFill>
              </a:rPr>
              <a:t>) se equivoquen… Me preocupa que intenten dar respuestas de ayer a los problemas de hoy.” 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01242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3000" b="1" i="1" dirty="0">
                <a:solidFill>
                  <a:srgbClr val="FF0000"/>
                </a:solidFill>
              </a:rPr>
              <a:t>¿Vivimos una época de cambios o un cambio de época?</a:t>
            </a:r>
          </a:p>
        </p:txBody>
      </p:sp>
    </p:spTree>
    <p:extLst>
      <p:ext uri="{BB962C8B-B14F-4D97-AF65-F5344CB8AC3E}">
        <p14:creationId xmlns:p14="http://schemas.microsoft.com/office/powerpoint/2010/main" val="84886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21" grpId="0"/>
      <p:bldP spid="22" grpId="0"/>
      <p:bldP spid="23" grpId="0"/>
      <p:bldP spid="25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3B1857-575D-4A5B-8DCA-61611F47C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66" y="0"/>
            <a:ext cx="8035926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B1BFC817-8A32-43AF-9BC6-49DF4AB32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4683" y="1639198"/>
            <a:ext cx="2539547" cy="224676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s-ES" altLang="pt-BR" sz="2800" b="1" dirty="0">
                <a:solidFill>
                  <a:srgbClr val="FFFF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¿Cuál es nuestra MISIÓN COMÚN y PROFÉTICA?</a:t>
            </a:r>
            <a:endParaRPr lang="es-ES" altLang="pt-BR" sz="28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ECB01A-8309-44BA-81C6-30F71F368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2457" y="5796162"/>
            <a:ext cx="49219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pt-BR" sz="2800" b="1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Hna.Dorothy</a:t>
            </a:r>
            <a:r>
              <a:rPr lang="es-ES" altLang="pt-BR" sz="28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s-ES" altLang="pt-BR" sz="2800" b="1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Stang</a:t>
            </a:r>
            <a:r>
              <a:rPr lang="es-ES" altLang="pt-BR" sz="28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ES" altLang="pt-BR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Asesinada 12/Feb/2005</a:t>
            </a:r>
          </a:p>
        </p:txBody>
      </p:sp>
      <p:sp>
        <p:nvSpPr>
          <p:cNvPr id="2" name="CaixaDeTexto 1"/>
          <p:cNvSpPr txBox="1"/>
          <p:nvPr/>
        </p:nvSpPr>
        <p:spPr>
          <a:xfrm rot="18833892">
            <a:off x="-319901" y="445713"/>
            <a:ext cx="35510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i="1" dirty="0" err="1" smtClean="0">
                <a:solidFill>
                  <a:srgbClr val="FF0000"/>
                </a:solidFill>
              </a:rPr>
              <a:t>Martirio</a:t>
            </a:r>
            <a:r>
              <a:rPr lang="pt-BR" sz="6000" b="1" i="1" dirty="0">
                <a:solidFill>
                  <a:srgbClr val="FF0000"/>
                </a:solidFill>
              </a:rPr>
              <a:t/>
            </a:r>
            <a:br>
              <a:rPr lang="pt-BR" sz="6000" b="1" i="1" dirty="0">
                <a:solidFill>
                  <a:srgbClr val="FF0000"/>
                </a:solidFill>
              </a:rPr>
            </a:br>
            <a:r>
              <a:rPr lang="pt-BR" sz="6000" b="1" i="1" dirty="0" smtClean="0">
                <a:solidFill>
                  <a:srgbClr val="FF0000"/>
                </a:solidFill>
              </a:rPr>
              <a:t>y </a:t>
            </a:r>
            <a:r>
              <a:rPr lang="pt-BR" sz="6000" b="1" i="1" dirty="0" err="1" smtClean="0">
                <a:solidFill>
                  <a:srgbClr val="FF0000"/>
                </a:solidFill>
              </a:rPr>
              <a:t>Profecía</a:t>
            </a:r>
            <a:endParaRPr lang="pt-BR" sz="6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87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-685800" y="3937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400">
              <a:latin typeface="Arial" panose="020B0604020202020204" pitchFamily="34" charset="0"/>
            </a:endParaRPr>
          </a:p>
        </p:txBody>
      </p:sp>
      <p:pic>
        <p:nvPicPr>
          <p:cNvPr id="44035" name="Picture 4" descr="ame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1022350"/>
            <a:ext cx="5759450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5" name="Text Box 5"/>
          <p:cNvSpPr txBox="1">
            <a:spLocks noChangeArrowheads="1"/>
          </p:cNvSpPr>
          <p:nvPr/>
        </p:nvSpPr>
        <p:spPr bwMode="auto">
          <a:xfrm>
            <a:off x="2646363" y="2695575"/>
            <a:ext cx="102711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8000" b="1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4037" name="Oval 6"/>
          <p:cNvSpPr>
            <a:spLocks noChangeArrowheads="1"/>
          </p:cNvSpPr>
          <p:nvPr/>
        </p:nvSpPr>
        <p:spPr bwMode="auto">
          <a:xfrm>
            <a:off x="244475" y="1022350"/>
            <a:ext cx="5794375" cy="5759450"/>
          </a:xfrm>
          <a:prstGeom prst="ellips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400">
              <a:latin typeface="Arial" panose="020B0604020202020204" pitchFamily="34" charset="0"/>
            </a:endParaRP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76200" y="56148"/>
            <a:ext cx="5318125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400" b="1" dirty="0">
                <a:solidFill>
                  <a:srgbClr val="00FF00"/>
                </a:solidFill>
                <a:latin typeface="Comic Sans MS" panose="030F0702030302020204" pitchFamily="66" charset="0"/>
              </a:rPr>
              <a:t>A M A Z O N I </a:t>
            </a:r>
            <a:r>
              <a:rPr lang="pt-BR" altLang="pt-BR" sz="4400" b="1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Territorialidad</a:t>
            </a:r>
            <a:endParaRPr lang="pt-PT" altLang="pt-BR" dirty="0">
              <a:solidFill>
                <a:srgbClr val="00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680" name="Text Box 2"/>
          <p:cNvSpPr txBox="1">
            <a:spLocks noChangeArrowheads="1"/>
          </p:cNvSpPr>
          <p:nvPr/>
        </p:nvSpPr>
        <p:spPr bwMode="auto">
          <a:xfrm rot="20026983">
            <a:off x="845975" y="1592674"/>
            <a:ext cx="4907718" cy="54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>
            <a:prstTxWarp prst="textArchUp">
              <a:avLst>
                <a:gd name="adj" fmla="val 10823187"/>
              </a:avLst>
            </a:prstTxWarp>
            <a:spAutoFit/>
          </a:bodyPr>
          <a:lstStyle/>
          <a:p>
            <a:pPr algn="ctr" eaLnBrk="1" hangingPunct="1">
              <a:defRPr/>
            </a:pPr>
            <a:r>
              <a:rPr lang="pt-BR" sz="4800" dirty="0" smtClean="0">
                <a:solidFill>
                  <a:srgbClr val="FFFF00"/>
                </a:solidFill>
                <a:latin typeface="Comic Sans MS" pitchFamily="66" charset="0"/>
              </a:rPr>
              <a:t>De “pátio </a:t>
            </a:r>
            <a:r>
              <a:rPr lang="pt-BR" sz="4800" dirty="0" err="1" smtClean="0">
                <a:solidFill>
                  <a:srgbClr val="FFFF00"/>
                </a:solidFill>
                <a:latin typeface="Comic Sans MS" pitchFamily="66" charset="0"/>
              </a:rPr>
              <a:t>trasero</a:t>
            </a:r>
            <a:r>
              <a:rPr lang="pt-BR" sz="4800" dirty="0" smtClean="0">
                <a:solidFill>
                  <a:srgbClr val="FFFF00"/>
                </a:solidFill>
                <a:latin typeface="Comic Sans MS" pitchFamily="66" charset="0"/>
              </a:rPr>
              <a:t>”</a:t>
            </a:r>
            <a:endParaRPr lang="pt-BR" sz="48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28681" name="Text Box 3"/>
          <p:cNvSpPr txBox="1">
            <a:spLocks noChangeArrowheads="1"/>
          </p:cNvSpPr>
          <p:nvPr/>
        </p:nvSpPr>
        <p:spPr bwMode="auto">
          <a:xfrm rot="20006922">
            <a:off x="755750" y="1714734"/>
            <a:ext cx="4873625" cy="4601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>
            <a:prstTxWarp prst="textArchDow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pt-BR" sz="4800" dirty="0">
                <a:solidFill>
                  <a:srgbClr val="FFFF00"/>
                </a:solidFill>
                <a:latin typeface="Comic Sans MS" pitchFamily="66" charset="0"/>
              </a:rPr>
              <a:t>a “</a:t>
            </a:r>
            <a:r>
              <a:rPr lang="pt-BR" sz="4800" dirty="0" err="1">
                <a:solidFill>
                  <a:srgbClr val="FFFF00"/>
                </a:solidFill>
                <a:latin typeface="Comic Sans MS" pitchFamily="66" charset="0"/>
              </a:rPr>
              <a:t>plaza</a:t>
            </a:r>
            <a:r>
              <a:rPr lang="pt-BR" sz="4800" dirty="0">
                <a:solidFill>
                  <a:srgbClr val="FFFF00"/>
                </a:solidFill>
                <a:latin typeface="Comic Sans MS" pitchFamily="66" charset="0"/>
              </a:rPr>
              <a:t> central”</a:t>
            </a:r>
          </a:p>
        </p:txBody>
      </p:sp>
      <p:sp>
        <p:nvSpPr>
          <p:cNvPr id="28689" name="Text Box 4"/>
          <p:cNvSpPr txBox="1">
            <a:spLocks noChangeArrowheads="1"/>
          </p:cNvSpPr>
          <p:nvPr/>
        </p:nvSpPr>
        <p:spPr bwMode="auto">
          <a:xfrm rot="-1564964">
            <a:off x="-26177" y="3444148"/>
            <a:ext cx="629943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5400" dirty="0">
                <a:solidFill>
                  <a:srgbClr val="00FF00"/>
                </a:solidFill>
                <a:latin typeface="Comic Sans MS" panose="030F0702030302020204" pitchFamily="66" charset="0"/>
              </a:rPr>
              <a:t>del  P L A N E T A</a:t>
            </a:r>
            <a:endParaRPr lang="pt-BR" altLang="pt-BR" sz="5400" i="1" dirty="0">
              <a:solidFill>
                <a:srgbClr val="00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7" name="Picture 8" descr="missionar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5" r="2907" b="20123"/>
          <a:stretch>
            <a:fillRect/>
          </a:stretch>
        </p:blipFill>
        <p:spPr bwMode="auto">
          <a:xfrm>
            <a:off x="6781800" y="3473450"/>
            <a:ext cx="236220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o explicativo em elipse 39"/>
          <p:cNvSpPr/>
          <p:nvPr/>
        </p:nvSpPr>
        <p:spPr>
          <a:xfrm>
            <a:off x="5349920" y="21608"/>
            <a:ext cx="4270375" cy="3044825"/>
          </a:xfrm>
          <a:prstGeom prst="wedgeEllipseCallout">
            <a:avLst>
              <a:gd name="adj1" fmla="val -1875"/>
              <a:gd name="adj2" fmla="val 68380"/>
            </a:avLst>
          </a:prstGeom>
          <a:solidFill>
            <a:schemeClr val="tx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endParaRPr lang="pt-BR" sz="32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algn="ctr" eaLnBrk="1" hangingPunct="1">
              <a:defRPr/>
            </a:pPr>
            <a:r>
              <a:rPr lang="pt-BR" sz="2800" dirty="0" smtClean="0">
                <a:solidFill>
                  <a:srgbClr val="FFFF00"/>
                </a:solidFill>
                <a:latin typeface="Comic Sans MS" pitchFamily="66" charset="0"/>
              </a:rPr>
              <a:t>¿</a:t>
            </a:r>
            <a:r>
              <a:rPr lang="pt-BR" sz="2800" dirty="0" err="1">
                <a:solidFill>
                  <a:srgbClr val="FFFF00"/>
                </a:solidFill>
                <a:latin typeface="Comic Sans MS" pitchFamily="66" charset="0"/>
              </a:rPr>
              <a:t>Cuál</a:t>
            </a:r>
            <a:r>
              <a:rPr lang="pt-BR" sz="2800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pt-BR" sz="2800" dirty="0" smtClean="0">
                <a:solidFill>
                  <a:srgbClr val="FFFF00"/>
                </a:solidFill>
                <a:latin typeface="Comic Sans MS" pitchFamily="66" charset="0"/>
              </a:rPr>
              <a:t>es </a:t>
            </a:r>
            <a:r>
              <a:rPr lang="pt-BR" sz="2800" dirty="0" err="1" smtClean="0">
                <a:solidFill>
                  <a:srgbClr val="FFFF00"/>
                </a:solidFill>
                <a:latin typeface="Comic Sans MS" pitchFamily="66" charset="0"/>
              </a:rPr>
              <a:t>nuestra</a:t>
            </a:r>
            <a:r>
              <a:rPr lang="pt-BR" sz="28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pt-BR" sz="4000" dirty="0" err="1" smtClean="0">
                <a:solidFill>
                  <a:srgbClr val="FFFF00"/>
                </a:solidFill>
                <a:latin typeface="Comic Sans MS" pitchFamily="66" charset="0"/>
              </a:rPr>
              <a:t>M</a:t>
            </a:r>
            <a:r>
              <a:rPr lang="pt-BR" sz="4000" cap="all" dirty="0" err="1" smtClean="0">
                <a:solidFill>
                  <a:srgbClr val="FFFF00"/>
                </a:solidFill>
                <a:latin typeface="Comic Sans MS" pitchFamily="66" charset="0"/>
              </a:rPr>
              <a:t>isIÓN</a:t>
            </a:r>
            <a:endParaRPr lang="pt-BR" sz="4000" cap="all" dirty="0">
              <a:solidFill>
                <a:srgbClr val="FFFF00"/>
              </a:solidFill>
              <a:latin typeface="Comic Sans MS" pitchFamily="66" charset="0"/>
            </a:endParaRPr>
          </a:p>
          <a:p>
            <a:pPr algn="ctr" eaLnBrk="1" hangingPunct="1">
              <a:defRPr/>
            </a:pPr>
            <a:endParaRPr lang="pt-BR" sz="3200" cap="all" dirty="0">
              <a:solidFill>
                <a:srgbClr val="FFFF00"/>
              </a:solidFill>
              <a:latin typeface="Comic Sans MS" pitchFamily="66" charset="0"/>
            </a:endParaRPr>
          </a:p>
          <a:p>
            <a:pPr algn="ctr" eaLnBrk="1" hangingPunct="1">
              <a:defRPr/>
            </a:pPr>
            <a:endParaRPr lang="pt-BR" sz="3200" cap="all" dirty="0">
              <a:solidFill>
                <a:srgbClr val="FFFF00"/>
              </a:solidFill>
              <a:latin typeface="Comic Sans MS" pitchFamily="66" charset="0"/>
            </a:endParaRPr>
          </a:p>
          <a:p>
            <a:pPr algn="ctr" eaLnBrk="1" hangingPunct="1">
              <a:defRPr/>
            </a:pPr>
            <a:endParaRPr lang="pt-BR" sz="3200" i="1" dirty="0">
              <a:solidFill>
                <a:srgbClr val="00FF00"/>
              </a:solidFill>
              <a:latin typeface="Comic Sans MS" pitchFamily="66" charset="0"/>
            </a:endParaRPr>
          </a:p>
        </p:txBody>
      </p:sp>
      <p:sp>
        <p:nvSpPr>
          <p:cNvPr id="38" name="Text Box 3"/>
          <p:cNvSpPr txBox="1">
            <a:spLocks noChangeArrowheads="1"/>
          </p:cNvSpPr>
          <p:nvPr/>
        </p:nvSpPr>
        <p:spPr bwMode="auto">
          <a:xfrm rot="-1593078">
            <a:off x="642938" y="4154488"/>
            <a:ext cx="5622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0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codiciada</a:t>
            </a:r>
            <a:r>
              <a:rPr lang="pt-BR" altLang="pt-BR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pt-BR" altLang="pt-BR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y </a:t>
            </a:r>
            <a:r>
              <a:rPr lang="pt-BR" altLang="pt-BR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disputada</a:t>
            </a:r>
            <a:endParaRPr lang="pt-BR" altLang="pt-BR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Retângulo 38"/>
          <p:cNvSpPr>
            <a:spLocks noChangeArrowheads="1"/>
          </p:cNvSpPr>
          <p:nvPr/>
        </p:nvSpPr>
        <p:spPr bwMode="auto">
          <a:xfrm>
            <a:off x="6213144" y="1664912"/>
            <a:ext cx="279241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b="1" dirty="0">
                <a:solidFill>
                  <a:srgbClr val="FF0000"/>
                </a:solidFill>
                <a:latin typeface="Comic Sans MS" panose="030F0702030302020204" pitchFamily="66" charset="0"/>
              </a:rPr>
              <a:t>COMÚN y </a:t>
            </a:r>
            <a:br>
              <a:rPr lang="pt-BR" altLang="pt-BR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pt-BR" altLang="pt-BR" b="1" dirty="0">
                <a:solidFill>
                  <a:srgbClr val="FF0000"/>
                </a:solidFill>
                <a:latin typeface="Comic Sans MS" panose="030F0702030302020204" pitchFamily="66" charset="0"/>
              </a:rPr>
              <a:t>PROFÉTICA?</a:t>
            </a:r>
            <a:endParaRPr lang="pt-BR" altLang="pt-BR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2890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28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5" grpId="0"/>
      <p:bldP spid="10244" grpId="0"/>
      <p:bldP spid="28689" grpId="0"/>
      <p:bldP spid="40" grpId="0" animBg="1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3" t="7726" r="3947" b="15594"/>
          <a:stretch>
            <a:fillRect/>
          </a:stretch>
        </p:blipFill>
        <p:spPr bwMode="auto">
          <a:xfrm>
            <a:off x="-44451" y="0"/>
            <a:ext cx="9224963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-44451" y="1968653"/>
            <a:ext cx="7461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solidFill>
                  <a:srgbClr val="00FF00"/>
                </a:solidFill>
              </a:rPr>
              <a:t>T R I N ID A D </a:t>
            </a:r>
          </a:p>
        </p:txBody>
      </p:sp>
      <p:sp>
        <p:nvSpPr>
          <p:cNvPr id="2" name="Retângulo 1"/>
          <p:cNvSpPr/>
          <p:nvPr/>
        </p:nvSpPr>
        <p:spPr>
          <a:xfrm>
            <a:off x="2377766" y="4376444"/>
            <a:ext cx="31983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H U M I L D A D </a:t>
            </a:r>
          </a:p>
        </p:txBody>
      </p:sp>
      <p:sp>
        <p:nvSpPr>
          <p:cNvPr id="3" name="Retângulo 2"/>
          <p:cNvSpPr/>
          <p:nvPr/>
        </p:nvSpPr>
        <p:spPr>
          <a:xfrm>
            <a:off x="905101" y="3055643"/>
            <a:ext cx="54469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 err="1">
                <a:solidFill>
                  <a:srgbClr val="FFFF00"/>
                </a:solidFill>
              </a:rPr>
              <a:t>Unidad</a:t>
            </a:r>
            <a:r>
              <a:rPr lang="pt-BR" sz="3200" b="1" dirty="0">
                <a:solidFill>
                  <a:srgbClr val="FFFF00"/>
                </a:solidFill>
              </a:rPr>
              <a:t> – </a:t>
            </a:r>
            <a:r>
              <a:rPr lang="pt-BR" sz="3200" b="1" dirty="0" err="1">
                <a:solidFill>
                  <a:srgbClr val="FFFF00"/>
                </a:solidFill>
              </a:rPr>
              <a:t>Diversidad</a:t>
            </a:r>
            <a:r>
              <a:rPr lang="pt-BR" sz="3200" b="1" dirty="0">
                <a:solidFill>
                  <a:srgbClr val="FFFF00"/>
                </a:solidFill>
              </a:rPr>
              <a:t> – </a:t>
            </a:r>
            <a:r>
              <a:rPr lang="pt-BR" sz="3200" b="1" dirty="0" err="1">
                <a:solidFill>
                  <a:srgbClr val="FFFF00"/>
                </a:solidFill>
              </a:rPr>
              <a:t>Relación</a:t>
            </a:r>
            <a:endParaRPr lang="pt-BR" sz="3200" b="1" dirty="0">
              <a:solidFill>
                <a:srgbClr val="FFFF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760987" y="5187911"/>
            <a:ext cx="63737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>
                <a:solidFill>
                  <a:srgbClr val="FFFF00"/>
                </a:solidFill>
              </a:rPr>
              <a:t>¡</a:t>
            </a:r>
            <a:r>
              <a:rPr lang="pt-BR" sz="2800" b="1" dirty="0" err="1">
                <a:solidFill>
                  <a:srgbClr val="FFFF00"/>
                </a:solidFill>
              </a:rPr>
              <a:t>En</a:t>
            </a:r>
            <a:r>
              <a:rPr lang="pt-BR" sz="2800" b="1" dirty="0">
                <a:solidFill>
                  <a:srgbClr val="FFFF00"/>
                </a:solidFill>
              </a:rPr>
              <a:t> </a:t>
            </a:r>
            <a:r>
              <a:rPr lang="pt-BR" sz="2800" b="1" dirty="0" err="1">
                <a:solidFill>
                  <a:srgbClr val="FFFF00"/>
                </a:solidFill>
              </a:rPr>
              <a:t>la</a:t>
            </a:r>
            <a:r>
              <a:rPr lang="pt-BR" sz="2800" b="1" dirty="0">
                <a:solidFill>
                  <a:srgbClr val="FFFF00"/>
                </a:solidFill>
              </a:rPr>
              <a:t> Amazonia, todos somos </a:t>
            </a:r>
            <a:r>
              <a:rPr lang="pt-BR" sz="2800" b="1" dirty="0" err="1">
                <a:solidFill>
                  <a:srgbClr val="FFFF00"/>
                </a:solidFill>
              </a:rPr>
              <a:t>pequeños</a:t>
            </a:r>
            <a:r>
              <a:rPr lang="pt-BR" sz="2800" b="1" dirty="0">
                <a:solidFill>
                  <a:srgbClr val="FFFF00"/>
                </a:solidFill>
              </a:rPr>
              <a:t>!</a:t>
            </a:r>
          </a:p>
        </p:txBody>
      </p:sp>
      <p:pic>
        <p:nvPicPr>
          <p:cNvPr id="1026" name="Picture 2" descr="Carmelites | Carmelitani | Carmelitas :: O.Carm :: Celebrando En Familia - Santísima  Trinida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7" r="9559"/>
          <a:stretch/>
        </p:blipFill>
        <p:spPr bwMode="auto">
          <a:xfrm>
            <a:off x="6400168" y="111807"/>
            <a:ext cx="2656745" cy="227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86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0" y="721370"/>
            <a:ext cx="72135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b="1" i="1" dirty="0">
                <a:solidFill>
                  <a:schemeClr val="bg1"/>
                </a:solidFill>
              </a:rPr>
              <a:t>I</a:t>
            </a:r>
            <a:r>
              <a:rPr lang="pt-BR" sz="7200" b="1" i="1" dirty="0">
                <a:solidFill>
                  <a:srgbClr val="FF0000"/>
                </a:solidFill>
              </a:rPr>
              <a:t>n</a:t>
            </a:r>
            <a:r>
              <a:rPr lang="pt-BR" sz="7200" b="1" i="1" dirty="0">
                <a:solidFill>
                  <a:srgbClr val="00FF00"/>
                </a:solidFill>
              </a:rPr>
              <a:t>t</a:t>
            </a:r>
            <a:r>
              <a:rPr lang="pt-BR" sz="7200" b="1" i="1" dirty="0">
                <a:solidFill>
                  <a:srgbClr val="00FFFF"/>
                </a:solidFill>
              </a:rPr>
              <a:t>e</a:t>
            </a:r>
            <a:r>
              <a:rPr lang="pt-BR" sz="7200" b="1" i="1" dirty="0">
                <a:solidFill>
                  <a:srgbClr val="FFFF00"/>
                </a:solidFill>
              </a:rPr>
              <a:t>r</a:t>
            </a:r>
            <a:r>
              <a:rPr lang="pt-BR" sz="7200" b="1" i="1" dirty="0">
                <a:solidFill>
                  <a:srgbClr val="FF0000"/>
                </a:solidFill>
              </a:rPr>
              <a:t>-</a:t>
            </a:r>
          </a:p>
          <a:p>
            <a:pPr algn="ctr"/>
            <a:r>
              <a:rPr lang="pt-BR" sz="7200" b="1" i="1" dirty="0" err="1">
                <a:solidFill>
                  <a:srgbClr val="FF66FF"/>
                </a:solidFill>
              </a:rPr>
              <a:t>I</a:t>
            </a:r>
            <a:r>
              <a:rPr lang="pt-BR" sz="7200" b="1" i="1" dirty="0" err="1">
                <a:solidFill>
                  <a:srgbClr val="FFC000"/>
                </a:solidFill>
              </a:rPr>
              <a:t>n</a:t>
            </a:r>
            <a:r>
              <a:rPr lang="pt-BR" sz="7200" b="1" i="1" dirty="0" err="1">
                <a:solidFill>
                  <a:srgbClr val="FF0000"/>
                </a:solidFill>
              </a:rPr>
              <a:t>s</a:t>
            </a:r>
            <a:r>
              <a:rPr lang="pt-BR" sz="7200" b="1" i="1" dirty="0" err="1">
                <a:solidFill>
                  <a:schemeClr val="bg1"/>
                </a:solidFill>
              </a:rPr>
              <a:t>t</a:t>
            </a:r>
            <a:r>
              <a:rPr lang="pt-BR" sz="7200" b="1" i="1" dirty="0" err="1"/>
              <a:t>i</a:t>
            </a:r>
            <a:r>
              <a:rPr lang="pt-BR" sz="7200" b="1" i="1" dirty="0" err="1">
                <a:solidFill>
                  <a:srgbClr val="FFFF00"/>
                </a:solidFill>
              </a:rPr>
              <a:t>t</a:t>
            </a:r>
            <a:r>
              <a:rPr lang="pt-BR" sz="7200" b="1" i="1" dirty="0" err="1">
                <a:solidFill>
                  <a:schemeClr val="accent4">
                    <a:lumMod val="50000"/>
                  </a:schemeClr>
                </a:solidFill>
              </a:rPr>
              <a:t>u</a:t>
            </a:r>
            <a:r>
              <a:rPr lang="pt-BR" sz="7200" b="1" i="1" dirty="0" err="1">
                <a:solidFill>
                  <a:srgbClr val="00FF00"/>
                </a:solidFill>
              </a:rPr>
              <a:t>c</a:t>
            </a:r>
            <a:r>
              <a:rPr lang="pt-BR" sz="7200" b="1" i="1" dirty="0" err="1">
                <a:solidFill>
                  <a:srgbClr val="0070C0"/>
                </a:solidFill>
              </a:rPr>
              <a:t>i</a:t>
            </a:r>
            <a:r>
              <a:rPr lang="pt-BR" sz="7200" b="1" i="1" dirty="0" err="1">
                <a:solidFill>
                  <a:srgbClr val="C00000"/>
                </a:solidFill>
              </a:rPr>
              <a:t>o</a:t>
            </a:r>
            <a:r>
              <a:rPr lang="pt-BR" sz="7200" b="1" i="1" dirty="0" err="1">
                <a:solidFill>
                  <a:schemeClr val="bg1"/>
                </a:solidFill>
              </a:rPr>
              <a:t>n</a:t>
            </a:r>
            <a:r>
              <a:rPr lang="pt-BR" sz="7200" b="1" i="1" dirty="0" err="1"/>
              <a:t>a</a:t>
            </a:r>
            <a:r>
              <a:rPr lang="pt-BR" sz="7200" b="1" i="1" dirty="0" err="1">
                <a:solidFill>
                  <a:srgbClr val="FFFF00"/>
                </a:solidFill>
              </a:rPr>
              <a:t>l</a:t>
            </a:r>
            <a:r>
              <a:rPr lang="pt-BR" sz="7200" b="1" i="1" dirty="0" err="1">
                <a:solidFill>
                  <a:srgbClr val="FF0000"/>
                </a:solidFill>
              </a:rPr>
              <a:t>i</a:t>
            </a:r>
            <a:r>
              <a:rPr lang="pt-BR" sz="7200" b="1" i="1" dirty="0" err="1">
                <a:solidFill>
                  <a:srgbClr val="00FF00"/>
                </a:solidFill>
              </a:rPr>
              <a:t>d</a:t>
            </a:r>
            <a:r>
              <a:rPr lang="pt-BR" sz="7200" b="1" i="1" dirty="0" err="1">
                <a:solidFill>
                  <a:srgbClr val="00FFFF"/>
                </a:solidFill>
              </a:rPr>
              <a:t>a</a:t>
            </a:r>
            <a:r>
              <a:rPr lang="pt-BR" sz="7200" b="1" i="1" dirty="0" err="1">
                <a:solidFill>
                  <a:schemeClr val="accent4">
                    <a:lumMod val="50000"/>
                  </a:schemeClr>
                </a:solidFill>
              </a:rPr>
              <a:t>d</a:t>
            </a:r>
            <a:endParaRPr lang="pt-BR" sz="7200" b="1" i="1" dirty="0">
              <a:solidFill>
                <a:srgbClr val="FF0000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033" y="-146960"/>
            <a:ext cx="3761509" cy="2367649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0" y="4478389"/>
            <a:ext cx="86117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419" sz="4800" b="1" i="1" dirty="0" smtClean="0">
                <a:solidFill>
                  <a:srgbClr val="00FF00"/>
                </a:solidFill>
              </a:rPr>
              <a:t>Somos Diversidad. Somos Selva:</a:t>
            </a:r>
          </a:p>
          <a:p>
            <a:pPr algn="ctr"/>
            <a:r>
              <a:rPr lang="es-419" sz="4800" b="1" i="1" dirty="0" smtClean="0">
                <a:solidFill>
                  <a:srgbClr val="00FF00"/>
                </a:solidFill>
              </a:rPr>
              <a:t>Árboles entrelazados en el bosque de la Vida...</a:t>
            </a:r>
            <a:endParaRPr lang="es-419" sz="4800" b="1" i="1" dirty="0">
              <a:solidFill>
                <a:srgbClr val="00FF00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 rot="5400000">
            <a:off x="5150051" y="2890389"/>
            <a:ext cx="68580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FFFF00"/>
                </a:solidFill>
              </a:rPr>
              <a:t>Todo está conectado (LS 16) </a:t>
            </a:r>
            <a:r>
              <a:rPr lang="pt-BR" sz="3200" b="1" dirty="0" err="1">
                <a:solidFill>
                  <a:srgbClr val="FFFF00"/>
                </a:solidFill>
              </a:rPr>
              <a:t>Territorialidad</a:t>
            </a:r>
            <a:endParaRPr lang="pt-BR" sz="3200" b="1" dirty="0">
              <a:solidFill>
                <a:srgbClr val="FFFF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45040" y="2976547"/>
            <a:ext cx="57308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i="1" dirty="0" err="1">
                <a:solidFill>
                  <a:schemeClr val="bg1"/>
                </a:solidFill>
              </a:rPr>
              <a:t>Sumando</a:t>
            </a:r>
            <a:r>
              <a:rPr lang="pt-BR" sz="3200" i="1" dirty="0">
                <a:solidFill>
                  <a:schemeClr val="bg1"/>
                </a:solidFill>
              </a:rPr>
              <a:t> </a:t>
            </a:r>
            <a:r>
              <a:rPr lang="pt-BR" sz="3200" i="1" dirty="0" err="1">
                <a:solidFill>
                  <a:schemeClr val="bg1"/>
                </a:solidFill>
              </a:rPr>
              <a:t>llegamos</a:t>
            </a:r>
            <a:r>
              <a:rPr lang="pt-BR" sz="3200" i="1" dirty="0">
                <a:solidFill>
                  <a:schemeClr val="bg1"/>
                </a:solidFill>
              </a:rPr>
              <a:t> donde </a:t>
            </a:r>
            <a:r>
              <a:rPr lang="pt-BR" sz="3200" i="1" dirty="0" err="1">
                <a:solidFill>
                  <a:schemeClr val="bg1"/>
                </a:solidFill>
              </a:rPr>
              <a:t>solitos</a:t>
            </a:r>
            <a:r>
              <a:rPr lang="pt-BR" sz="3200" i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pt-BR" sz="3200" i="1" dirty="0">
                <a:solidFill>
                  <a:schemeClr val="bg1"/>
                </a:solidFill>
              </a:rPr>
              <a:t>no podemos </a:t>
            </a:r>
            <a:r>
              <a:rPr lang="pt-BR" sz="3200" i="1" dirty="0" err="1">
                <a:solidFill>
                  <a:schemeClr val="bg1"/>
                </a:solidFill>
              </a:rPr>
              <a:t>ni</a:t>
            </a:r>
            <a:r>
              <a:rPr lang="pt-BR" sz="3200" i="1" dirty="0">
                <a:solidFill>
                  <a:schemeClr val="bg1"/>
                </a:solidFill>
              </a:rPr>
              <a:t> </a:t>
            </a:r>
            <a:r>
              <a:rPr lang="pt-BR" sz="3200" i="1" dirty="0" err="1">
                <a:solidFill>
                  <a:schemeClr val="bg1"/>
                </a:solidFill>
              </a:rPr>
              <a:t>debemos</a:t>
            </a:r>
            <a:r>
              <a:rPr lang="pt-BR" sz="3200" i="1" dirty="0">
                <a:solidFill>
                  <a:schemeClr val="bg1"/>
                </a:solidFill>
              </a:rPr>
              <a:t>...</a:t>
            </a:r>
          </a:p>
        </p:txBody>
      </p:sp>
      <p:sp>
        <p:nvSpPr>
          <p:cNvPr id="5" name="CaixaDeTexto 4"/>
          <p:cNvSpPr txBox="1"/>
          <p:nvPr/>
        </p:nvSpPr>
        <p:spPr>
          <a:xfrm rot="19160105">
            <a:off x="-134348" y="362855"/>
            <a:ext cx="1829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000" b="1" dirty="0">
                <a:solidFill>
                  <a:srgbClr val="FF0000"/>
                </a:solidFill>
              </a:rPr>
              <a:t>20 </a:t>
            </a:r>
            <a:r>
              <a:rPr lang="pt-BR" sz="4000" b="1" dirty="0" err="1">
                <a:solidFill>
                  <a:srgbClr val="FF0000"/>
                </a:solidFill>
              </a:rPr>
              <a:t>años</a:t>
            </a:r>
            <a:endParaRPr lang="pt-B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10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b="9670"/>
          <a:stretch/>
        </p:blipFill>
        <p:spPr>
          <a:xfrm>
            <a:off x="-15382" y="-1833"/>
            <a:ext cx="9175641" cy="7031233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023428" y="520"/>
            <a:ext cx="3129570" cy="32624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400" b="1" i="1" dirty="0"/>
              <a:t>No todas </a:t>
            </a:r>
            <a:r>
              <a:rPr lang="pt-BR" sz="2400" b="1" i="1" dirty="0" err="1"/>
              <a:t>las</a:t>
            </a:r>
            <a:r>
              <a:rPr lang="pt-BR" sz="2400" b="1" i="1" dirty="0"/>
              <a:t> </a:t>
            </a:r>
            <a:r>
              <a:rPr lang="pt-BR" sz="2400" b="1" i="1" dirty="0" err="1"/>
              <a:t>semillas</a:t>
            </a:r>
            <a:r>
              <a:rPr lang="pt-BR" sz="2400" b="1" i="1" dirty="0"/>
              <a:t> </a:t>
            </a:r>
            <a:br>
              <a:rPr lang="pt-BR" sz="2400" b="1" i="1" dirty="0"/>
            </a:br>
            <a:r>
              <a:rPr lang="pt-BR" sz="2400" b="1" i="1" dirty="0"/>
              <a:t>se </a:t>
            </a:r>
            <a:r>
              <a:rPr lang="pt-BR" sz="2400" b="1" i="1" dirty="0" err="1"/>
              <a:t>convierten</a:t>
            </a:r>
            <a:r>
              <a:rPr lang="pt-BR" sz="2400" b="1" i="1" dirty="0"/>
              <a:t> </a:t>
            </a:r>
            <a:r>
              <a:rPr lang="pt-BR" sz="2400" b="1" i="1" dirty="0" err="1"/>
              <a:t>enseguida</a:t>
            </a:r>
            <a:r>
              <a:rPr lang="pt-BR" sz="2400" b="1" i="1" dirty="0"/>
              <a:t> </a:t>
            </a:r>
            <a:r>
              <a:rPr lang="pt-BR" sz="2400" b="1" i="1" dirty="0" err="1"/>
              <a:t>en</a:t>
            </a:r>
            <a:r>
              <a:rPr lang="pt-BR" sz="2400" b="1" i="1" dirty="0"/>
              <a:t> </a:t>
            </a:r>
            <a:r>
              <a:rPr lang="pt-BR" sz="2400" b="1" i="1" dirty="0" err="1"/>
              <a:t>árboles</a:t>
            </a:r>
            <a:r>
              <a:rPr lang="pt-BR" sz="2400" b="1" i="1" dirty="0"/>
              <a:t>.</a:t>
            </a:r>
          </a:p>
          <a:p>
            <a:pPr algn="r"/>
            <a:r>
              <a:rPr lang="pt-BR" sz="2400" b="1" i="1" dirty="0"/>
              <a:t>No todos </a:t>
            </a:r>
            <a:r>
              <a:rPr lang="pt-BR" sz="2400" b="1" i="1" dirty="0" err="1"/>
              <a:t>los</a:t>
            </a:r>
            <a:r>
              <a:rPr lang="pt-BR" sz="2400" b="1" i="1" dirty="0"/>
              <a:t> </a:t>
            </a:r>
            <a:r>
              <a:rPr lang="pt-BR" sz="2400" b="1" i="1" dirty="0" err="1"/>
              <a:t>árboles</a:t>
            </a:r>
            <a:r>
              <a:rPr lang="pt-BR" sz="2400" b="1" i="1" dirty="0"/>
              <a:t/>
            </a:r>
            <a:br>
              <a:rPr lang="pt-BR" sz="2400" b="1" i="1" dirty="0"/>
            </a:br>
            <a:r>
              <a:rPr lang="pt-BR" sz="2400" b="1" i="1" dirty="0" err="1"/>
              <a:t>dan</a:t>
            </a:r>
            <a:r>
              <a:rPr lang="pt-BR" sz="2400" b="1" i="1" dirty="0"/>
              <a:t> frutos </a:t>
            </a:r>
            <a:r>
              <a:rPr lang="pt-BR" sz="2400" b="1" i="1" dirty="0" err="1"/>
              <a:t>enseguida</a:t>
            </a:r>
            <a:r>
              <a:rPr lang="pt-BR" sz="2400" b="1" i="1" dirty="0"/>
              <a:t>. </a:t>
            </a:r>
            <a:br>
              <a:rPr lang="pt-BR" sz="2400" b="1" i="1" dirty="0"/>
            </a:br>
            <a:r>
              <a:rPr lang="pt-BR" sz="2400" b="1" i="1" dirty="0"/>
              <a:t>No todos </a:t>
            </a:r>
            <a:r>
              <a:rPr lang="pt-BR" sz="2400" b="1" i="1" dirty="0" err="1"/>
              <a:t>los</a:t>
            </a:r>
            <a:r>
              <a:rPr lang="pt-BR" sz="2400" b="1" i="1" dirty="0"/>
              <a:t> frutos </a:t>
            </a:r>
            <a:br>
              <a:rPr lang="pt-BR" sz="2400" b="1" i="1" dirty="0"/>
            </a:br>
            <a:r>
              <a:rPr lang="pt-BR" sz="2400" b="1" i="1" dirty="0" err="1"/>
              <a:t>maduran</a:t>
            </a:r>
            <a:r>
              <a:rPr lang="pt-BR" sz="2400" b="1" i="1" dirty="0"/>
              <a:t> y se </a:t>
            </a:r>
            <a:r>
              <a:rPr lang="pt-BR" sz="2400" b="1" i="1" dirty="0" err="1"/>
              <a:t>comen</a:t>
            </a:r>
            <a:r>
              <a:rPr lang="pt-BR" sz="2400" b="1" i="1" dirty="0"/>
              <a:t> </a:t>
            </a:r>
            <a:br>
              <a:rPr lang="pt-BR" sz="2400" b="1" i="1" dirty="0"/>
            </a:br>
            <a:r>
              <a:rPr lang="pt-BR" sz="2400" b="1" i="1" dirty="0"/>
              <a:t>al </a:t>
            </a:r>
            <a:r>
              <a:rPr lang="pt-BR" sz="2400" b="1" i="1" dirty="0" err="1"/>
              <a:t>mismo</a:t>
            </a:r>
            <a:r>
              <a:rPr lang="pt-BR" sz="2400" b="1" i="1" dirty="0"/>
              <a:t> </a:t>
            </a:r>
            <a:r>
              <a:rPr lang="pt-BR" sz="2400" b="1" i="1" dirty="0" err="1"/>
              <a:t>tiempo</a:t>
            </a:r>
            <a:r>
              <a:rPr lang="pt-BR" sz="2400" b="1" i="1" dirty="0"/>
              <a:t>.</a:t>
            </a:r>
          </a:p>
          <a:p>
            <a:pPr algn="r"/>
            <a:r>
              <a:rPr lang="pt-BR" sz="1400" dirty="0"/>
              <a:t>(Don Leonardo, </a:t>
            </a:r>
            <a:r>
              <a:rPr lang="pt-BR" sz="1400" dirty="0" err="1"/>
              <a:t>Arzobispo</a:t>
            </a:r>
            <a:r>
              <a:rPr lang="pt-BR" sz="1400" dirty="0"/>
              <a:t> de </a:t>
            </a:r>
            <a:r>
              <a:rPr lang="pt-BR" sz="1400" dirty="0" err="1"/>
              <a:t>Manaos</a:t>
            </a:r>
            <a:r>
              <a:rPr lang="pt-BR" sz="1400" dirty="0"/>
              <a:t>) </a:t>
            </a:r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2907325" y="2914534"/>
            <a:ext cx="7029402" cy="1200329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i="1" dirty="0" err="1"/>
              <a:t>Inter-Institucionalidad</a:t>
            </a:r>
            <a:r>
              <a:rPr lang="pt-BR" sz="3600" b="1" i="1" dirty="0"/>
              <a:t>: </a:t>
            </a:r>
            <a:r>
              <a:rPr lang="es-PR" sz="3600" b="1" i="1" dirty="0"/>
              <a:t>¡</a:t>
            </a:r>
            <a:r>
              <a:rPr lang="pt-BR" sz="3600" b="1" i="1" dirty="0" err="1"/>
              <a:t>Opción</a:t>
            </a:r>
            <a:r>
              <a:rPr lang="pt-BR" sz="3600" b="1" i="1" dirty="0"/>
              <a:t>!</a:t>
            </a:r>
          </a:p>
          <a:p>
            <a:pPr algn="ctr"/>
            <a:r>
              <a:rPr lang="pt-BR" sz="3600" b="1" i="1" dirty="0"/>
              <a:t>¡No </a:t>
            </a:r>
            <a:r>
              <a:rPr lang="pt-BR" sz="3600" b="1" i="1" dirty="0" err="1"/>
              <a:t>nace</a:t>
            </a:r>
            <a:r>
              <a:rPr lang="pt-BR" sz="3600" b="1" i="1" dirty="0"/>
              <a:t>, se </a:t>
            </a:r>
            <a:r>
              <a:rPr lang="pt-BR" sz="3600" b="1" i="1" dirty="0" err="1"/>
              <a:t>hace</a:t>
            </a:r>
            <a:r>
              <a:rPr lang="pt-BR" sz="3600" b="1" i="1" dirty="0"/>
              <a:t>! Don y </a:t>
            </a:r>
            <a:r>
              <a:rPr lang="pt-BR" sz="3600" b="1" i="1" dirty="0" err="1"/>
              <a:t>tarea</a:t>
            </a:r>
            <a:r>
              <a:rPr lang="pt-BR" sz="3600" b="1" i="1" dirty="0"/>
              <a:t>...</a:t>
            </a:r>
          </a:p>
        </p:txBody>
      </p:sp>
      <p:sp>
        <p:nvSpPr>
          <p:cNvPr id="6" name="CaixaDeTexto 5"/>
          <p:cNvSpPr txBox="1"/>
          <p:nvPr/>
        </p:nvSpPr>
        <p:spPr>
          <a:xfrm rot="4185505">
            <a:off x="1982156" y="3942353"/>
            <a:ext cx="22188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R" sz="6000" b="1" i="1" dirty="0">
                <a:solidFill>
                  <a:srgbClr val="00FF00"/>
                </a:solidFill>
              </a:rPr>
              <a:t>Lianas</a:t>
            </a:r>
            <a:endParaRPr lang="pt-BR" sz="6000" b="1" i="1" dirty="0">
              <a:solidFill>
                <a:srgbClr val="00FF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506064" y="5239241"/>
            <a:ext cx="22052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b="1" i="1" dirty="0" err="1">
                <a:solidFill>
                  <a:srgbClr val="00FF00"/>
                </a:solidFill>
              </a:rPr>
              <a:t>Raíces</a:t>
            </a:r>
            <a:endParaRPr lang="pt-BR" sz="6000" b="1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7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a costume&#10;&#10;Description automatically generated">
            <a:extLst>
              <a:ext uri="{FF2B5EF4-FFF2-40B4-BE49-F238E27FC236}">
                <a16:creationId xmlns:a16="http://schemas.microsoft.com/office/drawing/2014/main" id="{1FFAFE23-AA11-420D-A217-AD94EF94C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3435">
            <a:off x="1688335" y="1502926"/>
            <a:ext cx="6529378" cy="3672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38D90E1-86C1-477F-99AF-7D4F990B73CE}"/>
              </a:ext>
            </a:extLst>
          </p:cNvPr>
          <p:cNvSpPr txBox="1"/>
          <p:nvPr/>
        </p:nvSpPr>
        <p:spPr>
          <a:xfrm>
            <a:off x="199424" y="134531"/>
            <a:ext cx="4283865" cy="1508105"/>
          </a:xfrm>
          <a:prstGeom prst="rect">
            <a:avLst/>
          </a:prstGeom>
          <a:solidFill>
            <a:srgbClr val="3C929C"/>
          </a:solidFill>
        </p:spPr>
        <p:txBody>
          <a:bodyPr wrap="none" rtlCol="0">
            <a:spAutoFit/>
          </a:bodyPr>
          <a:lstStyle/>
          <a:p>
            <a:pPr algn="ctr"/>
            <a:r>
              <a:rPr lang="es-PR" sz="3600" dirty="0"/>
              <a:t>Encuentro </a:t>
            </a:r>
          </a:p>
          <a:p>
            <a:pPr algn="ctr"/>
            <a:r>
              <a:rPr lang="es-PR" sz="3600" dirty="0"/>
              <a:t>en Puerto Maldonado</a:t>
            </a:r>
            <a:endParaRPr lang="en-US" sz="3600" dirty="0"/>
          </a:p>
          <a:p>
            <a:pPr algn="ctr"/>
            <a:r>
              <a:rPr lang="es-PR" sz="2000" dirty="0"/>
              <a:t>Madre de Dios, Perú, 19/Ene/2018</a:t>
            </a:r>
          </a:p>
        </p:txBody>
      </p:sp>
      <p:sp>
        <p:nvSpPr>
          <p:cNvPr id="2" name="Retângulo 1"/>
          <p:cNvSpPr/>
          <p:nvPr/>
        </p:nvSpPr>
        <p:spPr>
          <a:xfrm>
            <a:off x="0" y="4870141"/>
            <a:ext cx="895293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i="1" dirty="0">
                <a:latin typeface="Arial" panose="020B0604020202020204" pitchFamily="34" charset="0"/>
              </a:rPr>
              <a:t>“Y he querido venir </a:t>
            </a:r>
          </a:p>
          <a:p>
            <a:pPr algn="r"/>
            <a:r>
              <a:rPr lang="es-ES" sz="2000" i="1" dirty="0">
                <a:latin typeface="Arial" panose="020B0604020202020204" pitchFamily="34" charset="0"/>
              </a:rPr>
              <a:t>a visitarlos y escucharlos, </a:t>
            </a:r>
          </a:p>
          <a:p>
            <a:pPr algn="r"/>
            <a:r>
              <a:rPr lang="es-ES" sz="2000" i="1" dirty="0">
                <a:latin typeface="Arial" panose="020B0604020202020204" pitchFamily="34" charset="0"/>
              </a:rPr>
              <a:t>para estar juntos en el corazón de la Iglesia, </a:t>
            </a:r>
          </a:p>
          <a:p>
            <a:pPr algn="r"/>
            <a:r>
              <a:rPr lang="es-ES" sz="2000" i="1" dirty="0">
                <a:latin typeface="Arial" panose="020B0604020202020204" pitchFamily="34" charset="0"/>
              </a:rPr>
              <a:t>unirnos a sus desafíos y con ustedes reafirmar una opción sincera por la defensa de la vida, defensa de la tierra y defensa de las culturas.” </a:t>
            </a:r>
          </a:p>
          <a:p>
            <a:pPr algn="r"/>
            <a:r>
              <a:rPr lang="es-ES" sz="2000" dirty="0">
                <a:latin typeface="Arial" panose="020B0604020202020204" pitchFamily="34" charset="0"/>
              </a:rPr>
              <a:t>Papa Francisco</a:t>
            </a:r>
            <a:endParaRPr lang="pt-BR" sz="20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4735776" y="-150132"/>
            <a:ext cx="42242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b="1" i="1" dirty="0" smtClean="0">
                <a:solidFill>
                  <a:srgbClr val="FF0000"/>
                </a:solidFill>
              </a:rPr>
              <a:t>¡</a:t>
            </a:r>
            <a:r>
              <a:rPr lang="pt-BR" sz="8000" b="1" i="1" dirty="0" err="1" smtClean="0">
                <a:solidFill>
                  <a:srgbClr val="FF0000"/>
                </a:solidFill>
              </a:rPr>
              <a:t>Escucha</a:t>
            </a:r>
            <a:r>
              <a:rPr lang="pt-BR" sz="8000" b="1" i="1" dirty="0" smtClean="0">
                <a:solidFill>
                  <a:srgbClr val="FF0000"/>
                </a:solidFill>
              </a:rPr>
              <a:t>!</a:t>
            </a:r>
            <a:endParaRPr lang="pt-BR" sz="8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18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2" name="Picture 2" descr="America Latina Amazonia e Fronteras 4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-15552" y="1"/>
            <a:ext cx="9159553" cy="685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3" name="Freeform 3"/>
          <p:cNvSpPr>
            <a:spLocks noChangeAspect="1"/>
          </p:cNvSpPr>
          <p:nvPr/>
        </p:nvSpPr>
        <p:spPr bwMode="auto">
          <a:xfrm>
            <a:off x="5717811" y="1382497"/>
            <a:ext cx="654959" cy="839788"/>
          </a:xfrm>
          <a:custGeom>
            <a:avLst/>
            <a:gdLst>
              <a:gd name="T0" fmla="*/ 129926791 w 180"/>
              <a:gd name="T1" fmla="*/ 150979157 h 219"/>
              <a:gd name="T2" fmla="*/ 114832018 w 180"/>
              <a:gd name="T3" fmla="*/ 205835974 h 219"/>
              <a:gd name="T4" fmla="*/ 101874840 w 180"/>
              <a:gd name="T5" fmla="*/ 237498497 h 219"/>
              <a:gd name="T6" fmla="*/ 88738439 w 180"/>
              <a:gd name="T7" fmla="*/ 274304455 h 219"/>
              <a:gd name="T8" fmla="*/ 84570655 w 180"/>
              <a:gd name="T9" fmla="*/ 288421509 h 219"/>
              <a:gd name="T10" fmla="*/ 77905484 w 180"/>
              <a:gd name="T11" fmla="*/ 297566216 h 219"/>
              <a:gd name="T12" fmla="*/ 71434166 w 180"/>
              <a:gd name="T13" fmla="*/ 324625850 h 219"/>
              <a:gd name="T14" fmla="*/ 58486505 w 180"/>
              <a:gd name="T15" fmla="*/ 333760797 h 219"/>
              <a:gd name="T16" fmla="*/ 45326294 w 180"/>
              <a:gd name="T17" fmla="*/ 329161383 h 219"/>
              <a:gd name="T18" fmla="*/ 32641464 w 180"/>
              <a:gd name="T19" fmla="*/ 320016676 h 219"/>
              <a:gd name="T20" fmla="*/ 4287693 w 180"/>
              <a:gd name="T21" fmla="*/ 306059398 h 219"/>
              <a:gd name="T22" fmla="*/ 17298113 w 180"/>
              <a:gd name="T23" fmla="*/ 260599964 h 219"/>
              <a:gd name="T24" fmla="*/ 23759610 w 180"/>
              <a:gd name="T25" fmla="*/ 219588671 h 219"/>
              <a:gd name="T26" fmla="*/ 13014282 w 180"/>
              <a:gd name="T27" fmla="*/ 168777598 h 219"/>
              <a:gd name="T28" fmla="*/ 2197900 w 180"/>
              <a:gd name="T29" fmla="*/ 109573415 h 219"/>
              <a:gd name="T30" fmla="*/ 0 w 180"/>
              <a:gd name="T31" fmla="*/ 96262559 h 219"/>
              <a:gd name="T32" fmla="*/ 17298113 w 180"/>
              <a:gd name="T33" fmla="*/ 36204313 h 219"/>
              <a:gd name="T34" fmla="*/ 23759610 w 180"/>
              <a:gd name="T35" fmla="*/ 0 h 21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80"/>
              <a:gd name="T55" fmla="*/ 0 h 219"/>
              <a:gd name="T56" fmla="*/ 180 w 180"/>
              <a:gd name="T57" fmla="*/ 219 h 219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80" h="219">
                <a:moveTo>
                  <a:pt x="180" y="99"/>
                </a:moveTo>
                <a:cubicBezTo>
                  <a:pt x="171" y="113"/>
                  <a:pt x="165" y="118"/>
                  <a:pt x="159" y="135"/>
                </a:cubicBezTo>
                <a:cubicBezTo>
                  <a:pt x="156" y="144"/>
                  <a:pt x="146" y="148"/>
                  <a:pt x="141" y="156"/>
                </a:cubicBezTo>
                <a:cubicBezTo>
                  <a:pt x="134" y="168"/>
                  <a:pt x="136" y="176"/>
                  <a:pt x="123" y="180"/>
                </a:cubicBezTo>
                <a:cubicBezTo>
                  <a:pt x="121" y="183"/>
                  <a:pt x="120" y="186"/>
                  <a:pt x="117" y="189"/>
                </a:cubicBezTo>
                <a:cubicBezTo>
                  <a:pt x="114" y="192"/>
                  <a:pt x="110" y="192"/>
                  <a:pt x="108" y="195"/>
                </a:cubicBezTo>
                <a:cubicBezTo>
                  <a:pt x="102" y="203"/>
                  <a:pt x="109" y="207"/>
                  <a:pt x="99" y="213"/>
                </a:cubicBezTo>
                <a:cubicBezTo>
                  <a:pt x="94" y="216"/>
                  <a:pt x="81" y="219"/>
                  <a:pt x="81" y="219"/>
                </a:cubicBezTo>
                <a:cubicBezTo>
                  <a:pt x="75" y="218"/>
                  <a:pt x="69" y="217"/>
                  <a:pt x="63" y="216"/>
                </a:cubicBezTo>
                <a:cubicBezTo>
                  <a:pt x="57" y="214"/>
                  <a:pt x="45" y="210"/>
                  <a:pt x="45" y="210"/>
                </a:cubicBezTo>
                <a:cubicBezTo>
                  <a:pt x="29" y="215"/>
                  <a:pt x="16" y="216"/>
                  <a:pt x="6" y="201"/>
                </a:cubicBezTo>
                <a:cubicBezTo>
                  <a:pt x="10" y="187"/>
                  <a:pt x="18" y="184"/>
                  <a:pt x="24" y="171"/>
                </a:cubicBezTo>
                <a:cubicBezTo>
                  <a:pt x="28" y="162"/>
                  <a:pt x="33" y="144"/>
                  <a:pt x="33" y="144"/>
                </a:cubicBezTo>
                <a:cubicBezTo>
                  <a:pt x="30" y="128"/>
                  <a:pt x="29" y="122"/>
                  <a:pt x="18" y="111"/>
                </a:cubicBezTo>
                <a:cubicBezTo>
                  <a:pt x="14" y="98"/>
                  <a:pt x="7" y="85"/>
                  <a:pt x="3" y="72"/>
                </a:cubicBezTo>
                <a:cubicBezTo>
                  <a:pt x="2" y="69"/>
                  <a:pt x="0" y="63"/>
                  <a:pt x="0" y="63"/>
                </a:cubicBezTo>
                <a:cubicBezTo>
                  <a:pt x="6" y="49"/>
                  <a:pt x="11" y="33"/>
                  <a:pt x="24" y="24"/>
                </a:cubicBezTo>
                <a:cubicBezTo>
                  <a:pt x="27" y="15"/>
                  <a:pt x="33" y="9"/>
                  <a:pt x="33" y="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sp>
        <p:nvSpPr>
          <p:cNvPr id="16394" name="Freeform 4"/>
          <p:cNvSpPr>
            <a:spLocks noChangeAspect="1"/>
          </p:cNvSpPr>
          <p:nvPr/>
        </p:nvSpPr>
        <p:spPr bwMode="auto">
          <a:xfrm>
            <a:off x="4871956" y="1349304"/>
            <a:ext cx="888638" cy="866342"/>
          </a:xfrm>
          <a:custGeom>
            <a:avLst/>
            <a:gdLst>
              <a:gd name="T0" fmla="*/ 174457208 w 244"/>
              <a:gd name="T1" fmla="*/ 318168689 h 226"/>
              <a:gd name="T2" fmla="*/ 158900112 w 244"/>
              <a:gd name="T3" fmla="*/ 304516868 h 226"/>
              <a:gd name="T4" fmla="*/ 145768484 w 244"/>
              <a:gd name="T5" fmla="*/ 295161892 h 226"/>
              <a:gd name="T6" fmla="*/ 117167967 w 244"/>
              <a:gd name="T7" fmla="*/ 290641761 h 226"/>
              <a:gd name="T8" fmla="*/ 108647442 w 244"/>
              <a:gd name="T9" fmla="*/ 341145996 h 226"/>
              <a:gd name="T10" fmla="*/ 77820142 w 244"/>
              <a:gd name="T11" fmla="*/ 336633256 h 226"/>
              <a:gd name="T12" fmla="*/ 71193494 w 244"/>
              <a:gd name="T13" fmla="*/ 309059468 h 226"/>
              <a:gd name="T14" fmla="*/ 38133250 w 244"/>
              <a:gd name="T15" fmla="*/ 226893105 h 226"/>
              <a:gd name="T16" fmla="*/ 13929407 w 244"/>
              <a:gd name="T17" fmla="*/ 163311638 h 226"/>
              <a:gd name="T18" fmla="*/ 27098264 w 244"/>
              <a:gd name="T19" fmla="*/ 86587119 h 226"/>
              <a:gd name="T20" fmla="*/ 46989637 w 244"/>
              <a:gd name="T21" fmla="*/ 32106899 h 226"/>
              <a:gd name="T22" fmla="*/ 57868599 w 244"/>
              <a:gd name="T23" fmla="*/ 0 h 22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44"/>
              <a:gd name="T37" fmla="*/ 0 h 226"/>
              <a:gd name="T38" fmla="*/ 244 w 244"/>
              <a:gd name="T39" fmla="*/ 226 h 22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44" h="226">
                <a:moveTo>
                  <a:pt x="238" y="210"/>
                </a:moveTo>
                <a:cubicBezTo>
                  <a:pt x="206" y="202"/>
                  <a:pt x="244" y="213"/>
                  <a:pt x="217" y="201"/>
                </a:cubicBezTo>
                <a:cubicBezTo>
                  <a:pt x="211" y="198"/>
                  <a:pt x="199" y="195"/>
                  <a:pt x="199" y="195"/>
                </a:cubicBezTo>
                <a:cubicBezTo>
                  <a:pt x="182" y="201"/>
                  <a:pt x="175" y="202"/>
                  <a:pt x="160" y="192"/>
                </a:cubicBezTo>
                <a:cubicBezTo>
                  <a:pt x="156" y="203"/>
                  <a:pt x="148" y="225"/>
                  <a:pt x="148" y="225"/>
                </a:cubicBezTo>
                <a:cubicBezTo>
                  <a:pt x="134" y="224"/>
                  <a:pt x="120" y="226"/>
                  <a:pt x="106" y="222"/>
                </a:cubicBezTo>
                <a:cubicBezTo>
                  <a:pt x="100" y="220"/>
                  <a:pt x="101" y="209"/>
                  <a:pt x="97" y="204"/>
                </a:cubicBezTo>
                <a:cubicBezTo>
                  <a:pt x="82" y="186"/>
                  <a:pt x="71" y="163"/>
                  <a:pt x="52" y="150"/>
                </a:cubicBezTo>
                <a:cubicBezTo>
                  <a:pt x="47" y="134"/>
                  <a:pt x="34" y="118"/>
                  <a:pt x="19" y="108"/>
                </a:cubicBezTo>
                <a:cubicBezTo>
                  <a:pt x="0" y="79"/>
                  <a:pt x="18" y="70"/>
                  <a:pt x="37" y="57"/>
                </a:cubicBezTo>
                <a:cubicBezTo>
                  <a:pt x="46" y="43"/>
                  <a:pt x="53" y="32"/>
                  <a:pt x="64" y="21"/>
                </a:cubicBezTo>
                <a:cubicBezTo>
                  <a:pt x="68" y="10"/>
                  <a:pt x="74" y="10"/>
                  <a:pt x="79" y="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sp>
        <p:nvSpPr>
          <p:cNvPr id="16395" name="Freeform 5"/>
          <p:cNvSpPr>
            <a:spLocks noChangeAspect="1"/>
          </p:cNvSpPr>
          <p:nvPr/>
        </p:nvSpPr>
        <p:spPr bwMode="auto">
          <a:xfrm>
            <a:off x="4208768" y="796638"/>
            <a:ext cx="1028516" cy="1568378"/>
          </a:xfrm>
          <a:custGeom>
            <a:avLst/>
            <a:gdLst>
              <a:gd name="T0" fmla="*/ 211823383 w 282"/>
              <a:gd name="T1" fmla="*/ 567346740 h 409"/>
              <a:gd name="T2" fmla="*/ 180284390 w 282"/>
              <a:gd name="T3" fmla="*/ 571300860 h 409"/>
              <a:gd name="T4" fmla="*/ 144356640 w 282"/>
              <a:gd name="T5" fmla="*/ 598943317 h 409"/>
              <a:gd name="T6" fmla="*/ 114816511 w 282"/>
              <a:gd name="T7" fmla="*/ 622153286 h 409"/>
              <a:gd name="T8" fmla="*/ 94522122 w 282"/>
              <a:gd name="T9" fmla="*/ 617617879 h 409"/>
              <a:gd name="T10" fmla="*/ 60990630 w 282"/>
              <a:gd name="T11" fmla="*/ 521069942 h 409"/>
              <a:gd name="T12" fmla="*/ 65470238 w 282"/>
              <a:gd name="T13" fmla="*/ 466461694 h 409"/>
              <a:gd name="T14" fmla="*/ 74178390 w 282"/>
              <a:gd name="T15" fmla="*/ 438550404 h 409"/>
              <a:gd name="T16" fmla="*/ 58587900 w 282"/>
              <a:gd name="T17" fmla="*/ 342925490 h 409"/>
              <a:gd name="T18" fmla="*/ 45104963 w 282"/>
              <a:gd name="T19" fmla="*/ 274318492 h 409"/>
              <a:gd name="T20" fmla="*/ 15871487 w 282"/>
              <a:gd name="T21" fmla="*/ 246659178 h 409"/>
              <a:gd name="T22" fmla="*/ 4424494 w 282"/>
              <a:gd name="T23" fmla="*/ 210453849 h 409"/>
              <a:gd name="T24" fmla="*/ 22347694 w 282"/>
              <a:gd name="T25" fmla="*/ 150987351 h 409"/>
              <a:gd name="T26" fmla="*/ 27055565 w 282"/>
              <a:gd name="T27" fmla="*/ 100233777 h 409"/>
              <a:gd name="T28" fmla="*/ 22347694 w 282"/>
              <a:gd name="T29" fmla="*/ 73053404 h 409"/>
              <a:gd name="T30" fmla="*/ 47407018 w 282"/>
              <a:gd name="T31" fmla="*/ 36206003 h 409"/>
              <a:gd name="T32" fmla="*/ 60990630 w 282"/>
              <a:gd name="T33" fmla="*/ 13958459 h 409"/>
              <a:gd name="T34" fmla="*/ 62984990 w 282"/>
              <a:gd name="T35" fmla="*/ 0 h 40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82"/>
              <a:gd name="T55" fmla="*/ 0 h 409"/>
              <a:gd name="T56" fmla="*/ 282 w 282"/>
              <a:gd name="T57" fmla="*/ 409 h 409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82" h="409">
                <a:moveTo>
                  <a:pt x="282" y="372"/>
                </a:moveTo>
                <a:cubicBezTo>
                  <a:pt x="268" y="373"/>
                  <a:pt x="254" y="372"/>
                  <a:pt x="240" y="375"/>
                </a:cubicBezTo>
                <a:cubicBezTo>
                  <a:pt x="215" y="381"/>
                  <a:pt x="225" y="388"/>
                  <a:pt x="192" y="393"/>
                </a:cubicBezTo>
                <a:cubicBezTo>
                  <a:pt x="178" y="398"/>
                  <a:pt x="166" y="404"/>
                  <a:pt x="153" y="408"/>
                </a:cubicBezTo>
                <a:cubicBezTo>
                  <a:pt x="144" y="407"/>
                  <a:pt x="134" y="409"/>
                  <a:pt x="126" y="405"/>
                </a:cubicBezTo>
                <a:cubicBezTo>
                  <a:pt x="98" y="392"/>
                  <a:pt x="103" y="357"/>
                  <a:pt x="81" y="342"/>
                </a:cubicBezTo>
                <a:cubicBezTo>
                  <a:pt x="73" y="317"/>
                  <a:pt x="71" y="329"/>
                  <a:pt x="87" y="306"/>
                </a:cubicBezTo>
                <a:cubicBezTo>
                  <a:pt x="91" y="300"/>
                  <a:pt x="99" y="288"/>
                  <a:pt x="99" y="288"/>
                </a:cubicBezTo>
                <a:cubicBezTo>
                  <a:pt x="105" y="264"/>
                  <a:pt x="104" y="234"/>
                  <a:pt x="78" y="225"/>
                </a:cubicBezTo>
                <a:cubicBezTo>
                  <a:pt x="67" y="209"/>
                  <a:pt x="77" y="191"/>
                  <a:pt x="60" y="180"/>
                </a:cubicBezTo>
                <a:cubicBezTo>
                  <a:pt x="36" y="185"/>
                  <a:pt x="37" y="178"/>
                  <a:pt x="21" y="162"/>
                </a:cubicBezTo>
                <a:cubicBezTo>
                  <a:pt x="14" y="141"/>
                  <a:pt x="20" y="148"/>
                  <a:pt x="6" y="138"/>
                </a:cubicBezTo>
                <a:cubicBezTo>
                  <a:pt x="0" y="121"/>
                  <a:pt x="14" y="104"/>
                  <a:pt x="30" y="99"/>
                </a:cubicBezTo>
                <a:cubicBezTo>
                  <a:pt x="35" y="84"/>
                  <a:pt x="41" y="83"/>
                  <a:pt x="36" y="66"/>
                </a:cubicBezTo>
                <a:cubicBezTo>
                  <a:pt x="34" y="60"/>
                  <a:pt x="30" y="48"/>
                  <a:pt x="30" y="48"/>
                </a:cubicBezTo>
                <a:cubicBezTo>
                  <a:pt x="35" y="29"/>
                  <a:pt x="46" y="30"/>
                  <a:pt x="63" y="24"/>
                </a:cubicBezTo>
                <a:cubicBezTo>
                  <a:pt x="69" y="18"/>
                  <a:pt x="76" y="15"/>
                  <a:pt x="81" y="9"/>
                </a:cubicBezTo>
                <a:cubicBezTo>
                  <a:pt x="83" y="7"/>
                  <a:pt x="84" y="0"/>
                  <a:pt x="84" y="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sp>
        <p:nvSpPr>
          <p:cNvPr id="16396" name="Freeform 6"/>
          <p:cNvSpPr>
            <a:spLocks noChangeAspect="1"/>
          </p:cNvSpPr>
          <p:nvPr/>
        </p:nvSpPr>
        <p:spPr bwMode="auto">
          <a:xfrm>
            <a:off x="2232376" y="1498674"/>
            <a:ext cx="2140959" cy="2185772"/>
          </a:xfrm>
          <a:custGeom>
            <a:avLst/>
            <a:gdLst>
              <a:gd name="T0" fmla="*/ 429269498 w 588"/>
              <a:gd name="T1" fmla="*/ 0 h 570"/>
              <a:gd name="T2" fmla="*/ 411706465 w 588"/>
              <a:gd name="T3" fmla="*/ 40769922 h 570"/>
              <a:gd name="T4" fmla="*/ 398546511 w 588"/>
              <a:gd name="T5" fmla="*/ 50273131 h 570"/>
              <a:gd name="T6" fmla="*/ 392021335 w 588"/>
              <a:gd name="T7" fmla="*/ 54882500 h 570"/>
              <a:gd name="T8" fmla="*/ 330557801 w 588"/>
              <a:gd name="T9" fmla="*/ 96271235 h 570"/>
              <a:gd name="T10" fmla="*/ 315389882 w 588"/>
              <a:gd name="T11" fmla="*/ 109588956 h 570"/>
              <a:gd name="T12" fmla="*/ 302225113 w 588"/>
              <a:gd name="T13" fmla="*/ 118734052 h 570"/>
              <a:gd name="T14" fmla="*/ 254042961 w 588"/>
              <a:gd name="T15" fmla="*/ 82526382 h 570"/>
              <a:gd name="T16" fmla="*/ 240804557 w 588"/>
              <a:gd name="T17" fmla="*/ 96271235 h 570"/>
              <a:gd name="T18" fmla="*/ 256278060 w 588"/>
              <a:gd name="T19" fmla="*/ 118734052 h 570"/>
              <a:gd name="T20" fmla="*/ 273760661 w 588"/>
              <a:gd name="T21" fmla="*/ 255821734 h 570"/>
              <a:gd name="T22" fmla="*/ 287001189 w 588"/>
              <a:gd name="T23" fmla="*/ 242067417 h 570"/>
              <a:gd name="T24" fmla="*/ 299885509 w 588"/>
              <a:gd name="T25" fmla="*/ 251235138 h 570"/>
              <a:gd name="T26" fmla="*/ 273760661 w 588"/>
              <a:gd name="T27" fmla="*/ 283856650 h 570"/>
              <a:gd name="T28" fmla="*/ 216796638 w 588"/>
              <a:gd name="T29" fmla="*/ 366048283 h 570"/>
              <a:gd name="T30" fmla="*/ 172785402 w 588"/>
              <a:gd name="T31" fmla="*/ 407185838 h 570"/>
              <a:gd name="T32" fmla="*/ 131337683 w 588"/>
              <a:gd name="T33" fmla="*/ 338348005 h 570"/>
              <a:gd name="T34" fmla="*/ 127044279 w 588"/>
              <a:gd name="T35" fmla="*/ 324663485 h 570"/>
              <a:gd name="T36" fmla="*/ 124662689 w 588"/>
              <a:gd name="T37" fmla="*/ 310704215 h 570"/>
              <a:gd name="T38" fmla="*/ 94088387 w 588"/>
              <a:gd name="T39" fmla="*/ 297601207 h 570"/>
              <a:gd name="T40" fmla="*/ 39234161 w 588"/>
              <a:gd name="T41" fmla="*/ 324663485 h 570"/>
              <a:gd name="T42" fmla="*/ 8958649 w 588"/>
              <a:gd name="T43" fmla="*/ 338348005 h 570"/>
              <a:gd name="T44" fmla="*/ 21774651 w 588"/>
              <a:gd name="T45" fmla="*/ 393230708 h 570"/>
              <a:gd name="T46" fmla="*/ 37279582 w 588"/>
              <a:gd name="T47" fmla="*/ 425470707 h 570"/>
              <a:gd name="T48" fmla="*/ 17458913 w 588"/>
              <a:gd name="T49" fmla="*/ 430079336 h 570"/>
              <a:gd name="T50" fmla="*/ 0 w 588"/>
              <a:gd name="T51" fmla="*/ 471108646 h 570"/>
              <a:gd name="T52" fmla="*/ 28290552 w 588"/>
              <a:gd name="T53" fmla="*/ 553631886 h 570"/>
              <a:gd name="T54" fmla="*/ 21774651 w 588"/>
              <a:gd name="T55" fmla="*/ 695281950 h 570"/>
              <a:gd name="T56" fmla="*/ 8958649 w 588"/>
              <a:gd name="T57" fmla="*/ 828130428 h 570"/>
              <a:gd name="T58" fmla="*/ 4324585 w 588"/>
              <a:gd name="T59" fmla="*/ 864328116 h 57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588"/>
              <a:gd name="T91" fmla="*/ 0 h 570"/>
              <a:gd name="T92" fmla="*/ 588 w 588"/>
              <a:gd name="T93" fmla="*/ 570 h 570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588" h="570">
                <a:moveTo>
                  <a:pt x="588" y="0"/>
                </a:moveTo>
                <a:cubicBezTo>
                  <a:pt x="583" y="20"/>
                  <a:pt x="586" y="20"/>
                  <a:pt x="564" y="27"/>
                </a:cubicBezTo>
                <a:cubicBezTo>
                  <a:pt x="558" y="29"/>
                  <a:pt x="552" y="31"/>
                  <a:pt x="546" y="33"/>
                </a:cubicBezTo>
                <a:cubicBezTo>
                  <a:pt x="543" y="34"/>
                  <a:pt x="537" y="36"/>
                  <a:pt x="537" y="36"/>
                </a:cubicBezTo>
                <a:cubicBezTo>
                  <a:pt x="513" y="60"/>
                  <a:pt x="486" y="61"/>
                  <a:pt x="453" y="63"/>
                </a:cubicBezTo>
                <a:cubicBezTo>
                  <a:pt x="421" y="71"/>
                  <a:pt x="459" y="60"/>
                  <a:pt x="432" y="72"/>
                </a:cubicBezTo>
                <a:cubicBezTo>
                  <a:pt x="426" y="75"/>
                  <a:pt x="414" y="78"/>
                  <a:pt x="414" y="78"/>
                </a:cubicBezTo>
                <a:cubicBezTo>
                  <a:pt x="391" y="70"/>
                  <a:pt x="371" y="62"/>
                  <a:pt x="348" y="54"/>
                </a:cubicBezTo>
                <a:cubicBezTo>
                  <a:pt x="344" y="55"/>
                  <a:pt x="332" y="59"/>
                  <a:pt x="330" y="63"/>
                </a:cubicBezTo>
                <a:cubicBezTo>
                  <a:pt x="327" y="71"/>
                  <a:pt x="351" y="78"/>
                  <a:pt x="351" y="78"/>
                </a:cubicBezTo>
                <a:cubicBezTo>
                  <a:pt x="367" y="101"/>
                  <a:pt x="343" y="147"/>
                  <a:pt x="375" y="168"/>
                </a:cubicBezTo>
                <a:cubicBezTo>
                  <a:pt x="379" y="166"/>
                  <a:pt x="388" y="158"/>
                  <a:pt x="393" y="159"/>
                </a:cubicBezTo>
                <a:cubicBezTo>
                  <a:pt x="399" y="160"/>
                  <a:pt x="411" y="165"/>
                  <a:pt x="411" y="165"/>
                </a:cubicBezTo>
                <a:cubicBezTo>
                  <a:pt x="402" y="182"/>
                  <a:pt x="392" y="180"/>
                  <a:pt x="375" y="186"/>
                </a:cubicBezTo>
                <a:cubicBezTo>
                  <a:pt x="359" y="235"/>
                  <a:pt x="330" y="218"/>
                  <a:pt x="297" y="240"/>
                </a:cubicBezTo>
                <a:cubicBezTo>
                  <a:pt x="278" y="253"/>
                  <a:pt x="260" y="262"/>
                  <a:pt x="237" y="267"/>
                </a:cubicBezTo>
                <a:cubicBezTo>
                  <a:pt x="218" y="263"/>
                  <a:pt x="194" y="239"/>
                  <a:pt x="180" y="222"/>
                </a:cubicBezTo>
                <a:cubicBezTo>
                  <a:pt x="178" y="219"/>
                  <a:pt x="176" y="216"/>
                  <a:pt x="174" y="213"/>
                </a:cubicBezTo>
                <a:cubicBezTo>
                  <a:pt x="173" y="210"/>
                  <a:pt x="173" y="206"/>
                  <a:pt x="171" y="204"/>
                </a:cubicBezTo>
                <a:cubicBezTo>
                  <a:pt x="162" y="193"/>
                  <a:pt x="138" y="196"/>
                  <a:pt x="129" y="195"/>
                </a:cubicBezTo>
                <a:cubicBezTo>
                  <a:pt x="94" y="202"/>
                  <a:pt x="100" y="209"/>
                  <a:pt x="54" y="213"/>
                </a:cubicBezTo>
                <a:cubicBezTo>
                  <a:pt x="40" y="215"/>
                  <a:pt x="12" y="222"/>
                  <a:pt x="12" y="222"/>
                </a:cubicBezTo>
                <a:cubicBezTo>
                  <a:pt x="17" y="237"/>
                  <a:pt x="16" y="249"/>
                  <a:pt x="30" y="258"/>
                </a:cubicBezTo>
                <a:cubicBezTo>
                  <a:pt x="39" y="255"/>
                  <a:pt x="79" y="257"/>
                  <a:pt x="51" y="279"/>
                </a:cubicBezTo>
                <a:cubicBezTo>
                  <a:pt x="44" y="285"/>
                  <a:pt x="33" y="281"/>
                  <a:pt x="24" y="282"/>
                </a:cubicBezTo>
                <a:cubicBezTo>
                  <a:pt x="7" y="290"/>
                  <a:pt x="4" y="290"/>
                  <a:pt x="0" y="309"/>
                </a:cubicBezTo>
                <a:cubicBezTo>
                  <a:pt x="5" y="331"/>
                  <a:pt x="20" y="351"/>
                  <a:pt x="39" y="363"/>
                </a:cubicBezTo>
                <a:cubicBezTo>
                  <a:pt x="50" y="396"/>
                  <a:pt x="37" y="424"/>
                  <a:pt x="30" y="456"/>
                </a:cubicBezTo>
                <a:cubicBezTo>
                  <a:pt x="24" y="485"/>
                  <a:pt x="19" y="514"/>
                  <a:pt x="12" y="543"/>
                </a:cubicBezTo>
                <a:cubicBezTo>
                  <a:pt x="5" y="570"/>
                  <a:pt x="6" y="553"/>
                  <a:pt x="6" y="567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sp>
        <p:nvSpPr>
          <p:cNvPr id="16397" name="Freeform 7"/>
          <p:cNvSpPr>
            <a:spLocks noChangeAspect="1"/>
          </p:cNvSpPr>
          <p:nvPr/>
        </p:nvSpPr>
        <p:spPr bwMode="auto">
          <a:xfrm>
            <a:off x="2104017" y="3335921"/>
            <a:ext cx="164563" cy="325293"/>
          </a:xfrm>
          <a:custGeom>
            <a:avLst/>
            <a:gdLst>
              <a:gd name="T0" fmla="*/ 25133405 w 45"/>
              <a:gd name="T1" fmla="*/ 125208076 h 85"/>
              <a:gd name="T2" fmla="*/ 3796720 w 45"/>
              <a:gd name="T3" fmla="*/ 107176377 h 85"/>
              <a:gd name="T4" fmla="*/ 10963956 w 45"/>
              <a:gd name="T5" fmla="*/ 67635582 h 85"/>
              <a:gd name="T6" fmla="*/ 25133405 w 45"/>
              <a:gd name="T7" fmla="*/ 27977159 h 85"/>
              <a:gd name="T8" fmla="*/ 32166967 w 45"/>
              <a:gd name="T9" fmla="*/ 1470766 h 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"/>
              <a:gd name="T16" fmla="*/ 0 h 85"/>
              <a:gd name="T17" fmla="*/ 45 w 45"/>
              <a:gd name="T18" fmla="*/ 85 h 8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" h="85">
                <a:moveTo>
                  <a:pt x="32" y="85"/>
                </a:moveTo>
                <a:cubicBezTo>
                  <a:pt x="22" y="82"/>
                  <a:pt x="15" y="76"/>
                  <a:pt x="5" y="73"/>
                </a:cubicBezTo>
                <a:cubicBezTo>
                  <a:pt x="0" y="59"/>
                  <a:pt x="2" y="54"/>
                  <a:pt x="14" y="46"/>
                </a:cubicBezTo>
                <a:cubicBezTo>
                  <a:pt x="20" y="37"/>
                  <a:pt x="26" y="28"/>
                  <a:pt x="32" y="19"/>
                </a:cubicBezTo>
                <a:cubicBezTo>
                  <a:pt x="45" y="0"/>
                  <a:pt x="31" y="1"/>
                  <a:pt x="41" y="1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sp>
        <p:nvSpPr>
          <p:cNvPr id="16398" name="Freeform 8"/>
          <p:cNvSpPr>
            <a:spLocks noChangeAspect="1"/>
          </p:cNvSpPr>
          <p:nvPr/>
        </p:nvSpPr>
        <p:spPr bwMode="auto">
          <a:xfrm>
            <a:off x="1070560" y="2798187"/>
            <a:ext cx="1150292" cy="537730"/>
          </a:xfrm>
          <a:custGeom>
            <a:avLst/>
            <a:gdLst>
              <a:gd name="T0" fmla="*/ 229656627 w 316"/>
              <a:gd name="T1" fmla="*/ 219507423 h 140"/>
              <a:gd name="T2" fmla="*/ 212254613 w 316"/>
              <a:gd name="T3" fmla="*/ 200379509 h 140"/>
              <a:gd name="T4" fmla="*/ 185949572 w 316"/>
              <a:gd name="T5" fmla="*/ 191040611 h 140"/>
              <a:gd name="T6" fmla="*/ 149882177 w 316"/>
              <a:gd name="T7" fmla="*/ 194312602 h 140"/>
              <a:gd name="T8" fmla="*/ 129538595 w 316"/>
              <a:gd name="T9" fmla="*/ 206613044 h 140"/>
              <a:gd name="T10" fmla="*/ 98908249 w 316"/>
              <a:gd name="T11" fmla="*/ 178740465 h 140"/>
              <a:gd name="T12" fmla="*/ 95954896 w 316"/>
              <a:gd name="T13" fmla="*/ 150454833 h 140"/>
              <a:gd name="T14" fmla="*/ 82727556 w 316"/>
              <a:gd name="T15" fmla="*/ 131380684 h 140"/>
              <a:gd name="T16" fmla="*/ 71312395 w 316"/>
              <a:gd name="T17" fmla="*/ 103527064 h 140"/>
              <a:gd name="T18" fmla="*/ 56886102 w 316"/>
              <a:gd name="T19" fmla="*/ 90621946 h 140"/>
              <a:gd name="T20" fmla="*/ 46662868 w 316"/>
              <a:gd name="T21" fmla="*/ 69039501 h 140"/>
              <a:gd name="T22" fmla="*/ 34788199 w 316"/>
              <a:gd name="T23" fmla="*/ 25183259 h 140"/>
              <a:gd name="T24" fmla="*/ 0 w 316"/>
              <a:gd name="T25" fmla="*/ 0 h 1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16"/>
              <a:gd name="T40" fmla="*/ 0 h 140"/>
              <a:gd name="T41" fmla="*/ 316 w 316"/>
              <a:gd name="T42" fmla="*/ 140 h 14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16" h="140">
                <a:moveTo>
                  <a:pt x="316" y="140"/>
                </a:moveTo>
                <a:cubicBezTo>
                  <a:pt x="297" y="137"/>
                  <a:pt x="304" y="136"/>
                  <a:pt x="292" y="128"/>
                </a:cubicBezTo>
                <a:cubicBezTo>
                  <a:pt x="285" y="123"/>
                  <a:pt x="261" y="122"/>
                  <a:pt x="256" y="122"/>
                </a:cubicBezTo>
                <a:cubicBezTo>
                  <a:pt x="239" y="123"/>
                  <a:pt x="223" y="122"/>
                  <a:pt x="206" y="124"/>
                </a:cubicBezTo>
                <a:cubicBezTo>
                  <a:pt x="196" y="125"/>
                  <a:pt x="178" y="132"/>
                  <a:pt x="178" y="132"/>
                </a:cubicBezTo>
                <a:cubicBezTo>
                  <a:pt x="144" y="130"/>
                  <a:pt x="150" y="134"/>
                  <a:pt x="136" y="114"/>
                </a:cubicBezTo>
                <a:cubicBezTo>
                  <a:pt x="135" y="108"/>
                  <a:pt x="136" y="100"/>
                  <a:pt x="132" y="96"/>
                </a:cubicBezTo>
                <a:cubicBezTo>
                  <a:pt x="127" y="91"/>
                  <a:pt x="118" y="90"/>
                  <a:pt x="114" y="84"/>
                </a:cubicBezTo>
                <a:cubicBezTo>
                  <a:pt x="109" y="78"/>
                  <a:pt x="105" y="69"/>
                  <a:pt x="98" y="66"/>
                </a:cubicBezTo>
                <a:cubicBezTo>
                  <a:pt x="90" y="63"/>
                  <a:pt x="85" y="63"/>
                  <a:pt x="78" y="58"/>
                </a:cubicBezTo>
                <a:cubicBezTo>
                  <a:pt x="69" y="44"/>
                  <a:pt x="75" y="48"/>
                  <a:pt x="64" y="44"/>
                </a:cubicBezTo>
                <a:cubicBezTo>
                  <a:pt x="58" y="36"/>
                  <a:pt x="57" y="22"/>
                  <a:pt x="48" y="16"/>
                </a:cubicBezTo>
                <a:cubicBezTo>
                  <a:pt x="36" y="8"/>
                  <a:pt x="15" y="0"/>
                  <a:pt x="0" y="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sp>
        <p:nvSpPr>
          <p:cNvPr id="16399" name="Freeform 9"/>
          <p:cNvSpPr>
            <a:spLocks noChangeAspect="1"/>
          </p:cNvSpPr>
          <p:nvPr/>
        </p:nvSpPr>
        <p:spPr bwMode="auto">
          <a:xfrm>
            <a:off x="334969" y="2537624"/>
            <a:ext cx="750405" cy="260567"/>
          </a:xfrm>
          <a:custGeom>
            <a:avLst/>
            <a:gdLst>
              <a:gd name="T0" fmla="*/ 151503945 w 206"/>
              <a:gd name="T1" fmla="*/ 102240016 h 68"/>
              <a:gd name="T2" fmla="*/ 130883932 w 206"/>
              <a:gd name="T3" fmla="*/ 75120089 h 68"/>
              <a:gd name="T4" fmla="*/ 93998980 w 206"/>
              <a:gd name="T5" fmla="*/ 90632439 h 68"/>
              <a:gd name="T6" fmla="*/ 66172381 w 206"/>
              <a:gd name="T7" fmla="*/ 75120089 h 68"/>
              <a:gd name="T8" fmla="*/ 50116935 w 206"/>
              <a:gd name="T9" fmla="*/ 44881459 h 68"/>
              <a:gd name="T10" fmla="*/ 32290094 w 206"/>
              <a:gd name="T11" fmla="*/ 24001032 h 68"/>
              <a:gd name="T12" fmla="*/ 13355063 w 206"/>
              <a:gd name="T13" fmla="*/ 9064015 h 68"/>
              <a:gd name="T14" fmla="*/ 0 w 206"/>
              <a:gd name="T15" fmla="*/ 0 h 6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6"/>
              <a:gd name="T25" fmla="*/ 0 h 68"/>
              <a:gd name="T26" fmla="*/ 206 w 206"/>
              <a:gd name="T27" fmla="*/ 68 h 6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6" h="68">
                <a:moveTo>
                  <a:pt x="206" y="68"/>
                </a:moveTo>
                <a:cubicBezTo>
                  <a:pt x="196" y="65"/>
                  <a:pt x="189" y="54"/>
                  <a:pt x="178" y="50"/>
                </a:cubicBezTo>
                <a:cubicBezTo>
                  <a:pt x="160" y="52"/>
                  <a:pt x="145" y="56"/>
                  <a:pt x="128" y="60"/>
                </a:cubicBezTo>
                <a:cubicBezTo>
                  <a:pt x="108" y="58"/>
                  <a:pt x="102" y="62"/>
                  <a:pt x="90" y="50"/>
                </a:cubicBezTo>
                <a:cubicBezTo>
                  <a:pt x="87" y="40"/>
                  <a:pt x="76" y="36"/>
                  <a:pt x="68" y="30"/>
                </a:cubicBezTo>
                <a:cubicBezTo>
                  <a:pt x="63" y="22"/>
                  <a:pt x="53" y="18"/>
                  <a:pt x="44" y="16"/>
                </a:cubicBezTo>
                <a:cubicBezTo>
                  <a:pt x="36" y="10"/>
                  <a:pt x="27" y="9"/>
                  <a:pt x="18" y="6"/>
                </a:cubicBezTo>
                <a:cubicBezTo>
                  <a:pt x="12" y="4"/>
                  <a:pt x="0" y="0"/>
                  <a:pt x="0" y="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sp>
        <p:nvSpPr>
          <p:cNvPr id="16400" name="Freeform 10"/>
          <p:cNvSpPr>
            <a:spLocks noChangeAspect="1"/>
          </p:cNvSpPr>
          <p:nvPr/>
        </p:nvSpPr>
        <p:spPr bwMode="auto">
          <a:xfrm>
            <a:off x="28883" y="2789889"/>
            <a:ext cx="1084467" cy="1219850"/>
          </a:xfrm>
          <a:custGeom>
            <a:avLst/>
            <a:gdLst>
              <a:gd name="T0" fmla="*/ 205475656 w 298"/>
              <a:gd name="T1" fmla="*/ 0 h 318"/>
              <a:gd name="T2" fmla="*/ 215514106 w 298"/>
              <a:gd name="T3" fmla="*/ 61086021 h 318"/>
              <a:gd name="T4" fmla="*/ 193915615 w 298"/>
              <a:gd name="T5" fmla="*/ 156452687 h 318"/>
              <a:gd name="T6" fmla="*/ 182218574 w 298"/>
              <a:gd name="T7" fmla="*/ 190235086 h 318"/>
              <a:gd name="T8" fmla="*/ 160676270 w 298"/>
              <a:gd name="T9" fmla="*/ 223664685 h 318"/>
              <a:gd name="T10" fmla="*/ 146164866 w 298"/>
              <a:gd name="T11" fmla="*/ 251443274 h 318"/>
              <a:gd name="T12" fmla="*/ 117124084 w 298"/>
              <a:gd name="T13" fmla="*/ 279259435 h 318"/>
              <a:gd name="T14" fmla="*/ 104023063 w 298"/>
              <a:gd name="T15" fmla="*/ 288440812 h 318"/>
              <a:gd name="T16" fmla="*/ 93917457 w 298"/>
              <a:gd name="T17" fmla="*/ 306454906 h 318"/>
              <a:gd name="T18" fmla="*/ 81071261 w 298"/>
              <a:gd name="T19" fmla="*/ 346488371 h 318"/>
              <a:gd name="T20" fmla="*/ 70962595 w 298"/>
              <a:gd name="T21" fmla="*/ 383446117 h 318"/>
              <a:gd name="T22" fmla="*/ 70962595 w 298"/>
              <a:gd name="T23" fmla="*/ 432484854 h 318"/>
              <a:gd name="T24" fmla="*/ 73988368 w 298"/>
              <a:gd name="T25" fmla="*/ 451128367 h 318"/>
              <a:gd name="T26" fmla="*/ 72318560 w 298"/>
              <a:gd name="T27" fmla="*/ 459848811 h 318"/>
              <a:gd name="T28" fmla="*/ 65093906 w 298"/>
              <a:gd name="T29" fmla="*/ 456994756 h 318"/>
              <a:gd name="T30" fmla="*/ 46438251 w 298"/>
              <a:gd name="T31" fmla="*/ 472348428 h 318"/>
              <a:gd name="T32" fmla="*/ 28817404 w 298"/>
              <a:gd name="T33" fmla="*/ 453752843 h 318"/>
              <a:gd name="T34" fmla="*/ 5892734 w 298"/>
              <a:gd name="T35" fmla="*/ 432484854 h 318"/>
              <a:gd name="T36" fmla="*/ 0 w 298"/>
              <a:gd name="T37" fmla="*/ 353037283 h 31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8"/>
              <a:gd name="T58" fmla="*/ 0 h 318"/>
              <a:gd name="T59" fmla="*/ 298 w 298"/>
              <a:gd name="T60" fmla="*/ 318 h 31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8" h="318">
                <a:moveTo>
                  <a:pt x="284" y="0"/>
                </a:moveTo>
                <a:cubicBezTo>
                  <a:pt x="286" y="25"/>
                  <a:pt x="287" y="23"/>
                  <a:pt x="298" y="40"/>
                </a:cubicBezTo>
                <a:cubicBezTo>
                  <a:pt x="294" y="63"/>
                  <a:pt x="282" y="84"/>
                  <a:pt x="268" y="102"/>
                </a:cubicBezTo>
                <a:cubicBezTo>
                  <a:pt x="262" y="110"/>
                  <a:pt x="260" y="119"/>
                  <a:pt x="252" y="124"/>
                </a:cubicBezTo>
                <a:cubicBezTo>
                  <a:pt x="245" y="135"/>
                  <a:pt x="233" y="139"/>
                  <a:pt x="222" y="146"/>
                </a:cubicBezTo>
                <a:cubicBezTo>
                  <a:pt x="217" y="153"/>
                  <a:pt x="209" y="159"/>
                  <a:pt x="202" y="164"/>
                </a:cubicBezTo>
                <a:cubicBezTo>
                  <a:pt x="195" y="175"/>
                  <a:pt x="175" y="178"/>
                  <a:pt x="162" y="182"/>
                </a:cubicBezTo>
                <a:cubicBezTo>
                  <a:pt x="156" y="184"/>
                  <a:pt x="144" y="188"/>
                  <a:pt x="144" y="188"/>
                </a:cubicBezTo>
                <a:cubicBezTo>
                  <a:pt x="141" y="196"/>
                  <a:pt x="137" y="195"/>
                  <a:pt x="130" y="200"/>
                </a:cubicBezTo>
                <a:cubicBezTo>
                  <a:pt x="126" y="213"/>
                  <a:pt x="126" y="221"/>
                  <a:pt x="112" y="226"/>
                </a:cubicBezTo>
                <a:cubicBezTo>
                  <a:pt x="105" y="233"/>
                  <a:pt x="104" y="242"/>
                  <a:pt x="98" y="250"/>
                </a:cubicBezTo>
                <a:cubicBezTo>
                  <a:pt x="95" y="264"/>
                  <a:pt x="94" y="261"/>
                  <a:pt x="98" y="282"/>
                </a:cubicBezTo>
                <a:cubicBezTo>
                  <a:pt x="99" y="286"/>
                  <a:pt x="102" y="294"/>
                  <a:pt x="102" y="294"/>
                </a:cubicBezTo>
                <a:cubicBezTo>
                  <a:pt x="101" y="296"/>
                  <a:pt x="102" y="299"/>
                  <a:pt x="100" y="300"/>
                </a:cubicBezTo>
                <a:cubicBezTo>
                  <a:pt x="97" y="301"/>
                  <a:pt x="93" y="298"/>
                  <a:pt x="90" y="298"/>
                </a:cubicBezTo>
                <a:cubicBezTo>
                  <a:pt x="80" y="299"/>
                  <a:pt x="73" y="306"/>
                  <a:pt x="64" y="308"/>
                </a:cubicBezTo>
                <a:cubicBezTo>
                  <a:pt x="49" y="318"/>
                  <a:pt x="51" y="300"/>
                  <a:pt x="40" y="296"/>
                </a:cubicBezTo>
                <a:cubicBezTo>
                  <a:pt x="29" y="285"/>
                  <a:pt x="23" y="284"/>
                  <a:pt x="8" y="282"/>
                </a:cubicBezTo>
                <a:cubicBezTo>
                  <a:pt x="6" y="264"/>
                  <a:pt x="0" y="248"/>
                  <a:pt x="0" y="23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sp>
        <p:nvSpPr>
          <p:cNvPr id="16401" name="Freeform 11"/>
          <p:cNvSpPr>
            <a:spLocks noChangeAspect="1"/>
          </p:cNvSpPr>
          <p:nvPr/>
        </p:nvSpPr>
        <p:spPr bwMode="auto">
          <a:xfrm>
            <a:off x="1478675" y="3681130"/>
            <a:ext cx="895220" cy="1586635"/>
          </a:xfrm>
          <a:custGeom>
            <a:avLst/>
            <a:gdLst>
              <a:gd name="T0" fmla="*/ 153362814 w 246"/>
              <a:gd name="T1" fmla="*/ 0 h 414"/>
              <a:gd name="T2" fmla="*/ 125876898 w 246"/>
              <a:gd name="T3" fmla="*/ 14963007 h 414"/>
              <a:gd name="T4" fmla="*/ 93897703 w 246"/>
              <a:gd name="T5" fmla="*/ 35928141 h 414"/>
              <a:gd name="T6" fmla="*/ 81060863 w 246"/>
              <a:gd name="T7" fmla="*/ 42406245 h 414"/>
              <a:gd name="T8" fmla="*/ 72307029 w 246"/>
              <a:gd name="T9" fmla="*/ 48412398 h 414"/>
              <a:gd name="T10" fmla="*/ 50751083 w 246"/>
              <a:gd name="T11" fmla="*/ 87534733 h 414"/>
              <a:gd name="T12" fmla="*/ 28813904 w 246"/>
              <a:gd name="T13" fmla="*/ 150913284 h 414"/>
              <a:gd name="T14" fmla="*/ 24566017 w 246"/>
              <a:gd name="T15" fmla="*/ 184243074 h 414"/>
              <a:gd name="T16" fmla="*/ 8888208 w 246"/>
              <a:gd name="T17" fmla="*/ 238654846 h 414"/>
              <a:gd name="T18" fmla="*/ 0 w 246"/>
              <a:gd name="T19" fmla="*/ 326030671 h 414"/>
              <a:gd name="T20" fmla="*/ 23197384 w 246"/>
              <a:gd name="T21" fmla="*/ 413822296 h 414"/>
              <a:gd name="T22" fmla="*/ 34572412 w 246"/>
              <a:gd name="T23" fmla="*/ 462230944 h 414"/>
              <a:gd name="T24" fmla="*/ 52022857 w 246"/>
              <a:gd name="T25" fmla="*/ 494735599 h 414"/>
              <a:gd name="T26" fmla="*/ 82383870 w 246"/>
              <a:gd name="T27" fmla="*/ 537240732 h 414"/>
              <a:gd name="T28" fmla="*/ 133095272 w 246"/>
              <a:gd name="T29" fmla="*/ 494735599 h 414"/>
              <a:gd name="T30" fmla="*/ 143325088 w 246"/>
              <a:gd name="T31" fmla="*/ 558205852 h 414"/>
              <a:gd name="T32" fmla="*/ 149068984 w 246"/>
              <a:gd name="T33" fmla="*/ 625051126 h 414"/>
              <a:gd name="T34" fmla="*/ 173635345 w 246"/>
              <a:gd name="T35" fmla="*/ 615606773 h 414"/>
              <a:gd name="T36" fmla="*/ 177883321 w 246"/>
              <a:gd name="T37" fmla="*/ 606614205 h 41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46"/>
              <a:gd name="T58" fmla="*/ 0 h 414"/>
              <a:gd name="T59" fmla="*/ 246 w 246"/>
              <a:gd name="T60" fmla="*/ 414 h 41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46" h="414">
                <a:moveTo>
                  <a:pt x="212" y="0"/>
                </a:moveTo>
                <a:cubicBezTo>
                  <a:pt x="197" y="5"/>
                  <a:pt x="193" y="8"/>
                  <a:pt x="174" y="10"/>
                </a:cubicBezTo>
                <a:cubicBezTo>
                  <a:pt x="159" y="14"/>
                  <a:pt x="145" y="21"/>
                  <a:pt x="130" y="24"/>
                </a:cubicBezTo>
                <a:cubicBezTo>
                  <a:pt x="123" y="26"/>
                  <a:pt x="119" y="26"/>
                  <a:pt x="112" y="28"/>
                </a:cubicBezTo>
                <a:cubicBezTo>
                  <a:pt x="108" y="29"/>
                  <a:pt x="100" y="32"/>
                  <a:pt x="100" y="32"/>
                </a:cubicBezTo>
                <a:cubicBezTo>
                  <a:pt x="91" y="41"/>
                  <a:pt x="81" y="51"/>
                  <a:pt x="70" y="58"/>
                </a:cubicBezTo>
                <a:cubicBezTo>
                  <a:pt x="64" y="75"/>
                  <a:pt x="48" y="85"/>
                  <a:pt x="40" y="100"/>
                </a:cubicBezTo>
                <a:cubicBezTo>
                  <a:pt x="37" y="107"/>
                  <a:pt x="34" y="122"/>
                  <a:pt x="34" y="122"/>
                </a:cubicBezTo>
                <a:cubicBezTo>
                  <a:pt x="31" y="148"/>
                  <a:pt x="31" y="146"/>
                  <a:pt x="12" y="158"/>
                </a:cubicBezTo>
                <a:cubicBezTo>
                  <a:pt x="3" y="172"/>
                  <a:pt x="5" y="198"/>
                  <a:pt x="0" y="216"/>
                </a:cubicBezTo>
                <a:cubicBezTo>
                  <a:pt x="4" y="249"/>
                  <a:pt x="14" y="251"/>
                  <a:pt x="32" y="274"/>
                </a:cubicBezTo>
                <a:cubicBezTo>
                  <a:pt x="40" y="285"/>
                  <a:pt x="41" y="295"/>
                  <a:pt x="48" y="306"/>
                </a:cubicBezTo>
                <a:cubicBezTo>
                  <a:pt x="51" y="331"/>
                  <a:pt x="53" y="322"/>
                  <a:pt x="72" y="328"/>
                </a:cubicBezTo>
                <a:cubicBezTo>
                  <a:pt x="101" y="323"/>
                  <a:pt x="94" y="343"/>
                  <a:pt x="114" y="356"/>
                </a:cubicBezTo>
                <a:cubicBezTo>
                  <a:pt x="138" y="348"/>
                  <a:pt x="160" y="336"/>
                  <a:pt x="184" y="328"/>
                </a:cubicBezTo>
                <a:cubicBezTo>
                  <a:pt x="193" y="341"/>
                  <a:pt x="193" y="356"/>
                  <a:pt x="198" y="370"/>
                </a:cubicBezTo>
                <a:cubicBezTo>
                  <a:pt x="193" y="389"/>
                  <a:pt x="189" y="397"/>
                  <a:pt x="206" y="414"/>
                </a:cubicBezTo>
                <a:cubicBezTo>
                  <a:pt x="218" y="411"/>
                  <a:pt x="226" y="409"/>
                  <a:pt x="240" y="408"/>
                </a:cubicBezTo>
                <a:cubicBezTo>
                  <a:pt x="244" y="401"/>
                  <a:pt x="242" y="402"/>
                  <a:pt x="246" y="402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sp>
        <p:nvSpPr>
          <p:cNvPr id="16402" name="Freeform 12"/>
          <p:cNvSpPr>
            <a:spLocks noChangeAspect="1"/>
          </p:cNvSpPr>
          <p:nvPr/>
        </p:nvSpPr>
        <p:spPr bwMode="auto">
          <a:xfrm>
            <a:off x="2373896" y="5229588"/>
            <a:ext cx="182664" cy="1511950"/>
          </a:xfrm>
          <a:custGeom>
            <a:avLst/>
            <a:gdLst>
              <a:gd name="T0" fmla="*/ 0 w 50"/>
              <a:gd name="T1" fmla="*/ 0 h 394"/>
              <a:gd name="T2" fmla="*/ 9385673 w 50"/>
              <a:gd name="T3" fmla="*/ 34062113 h 394"/>
              <a:gd name="T4" fmla="*/ 12566657 w 50"/>
              <a:gd name="T5" fmla="*/ 43289171 h 394"/>
              <a:gd name="T6" fmla="*/ 17078894 w 50"/>
              <a:gd name="T7" fmla="*/ 49289413 h 394"/>
              <a:gd name="T8" fmla="*/ 29174139 w 50"/>
              <a:gd name="T9" fmla="*/ 95496632 h 394"/>
              <a:gd name="T10" fmla="*/ 35437325 w 50"/>
              <a:gd name="T11" fmla="*/ 113966120 h 394"/>
              <a:gd name="T12" fmla="*/ 38560305 w 50"/>
              <a:gd name="T13" fmla="*/ 132811699 h 394"/>
              <a:gd name="T14" fmla="*/ 32285530 w 50"/>
              <a:gd name="T15" fmla="*/ 182102499 h 394"/>
              <a:gd name="T16" fmla="*/ 34158730 w 50"/>
              <a:gd name="T17" fmla="*/ 311731414 h 394"/>
              <a:gd name="T18" fmla="*/ 20205164 w 50"/>
              <a:gd name="T19" fmla="*/ 364239625 h 394"/>
              <a:gd name="T20" fmla="*/ 29174139 w 50"/>
              <a:gd name="T21" fmla="*/ 401177713 h 394"/>
              <a:gd name="T22" fmla="*/ 35437325 w 50"/>
              <a:gd name="T23" fmla="*/ 456610298 h 394"/>
              <a:gd name="T24" fmla="*/ 20205164 w 50"/>
              <a:gd name="T25" fmla="*/ 577232950 h 394"/>
              <a:gd name="T26" fmla="*/ 17078894 w 50"/>
              <a:gd name="T27" fmla="*/ 596077566 h 394"/>
              <a:gd name="T28" fmla="*/ 15386820 w 50"/>
              <a:gd name="T29" fmla="*/ 607790156 h 39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0"/>
              <a:gd name="T46" fmla="*/ 0 h 394"/>
              <a:gd name="T47" fmla="*/ 50 w 50"/>
              <a:gd name="T48" fmla="*/ 394 h 39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0" h="394">
                <a:moveTo>
                  <a:pt x="0" y="0"/>
                </a:moveTo>
                <a:cubicBezTo>
                  <a:pt x="2" y="12"/>
                  <a:pt x="2" y="15"/>
                  <a:pt x="12" y="22"/>
                </a:cubicBezTo>
                <a:cubicBezTo>
                  <a:pt x="13" y="24"/>
                  <a:pt x="14" y="26"/>
                  <a:pt x="16" y="28"/>
                </a:cubicBezTo>
                <a:cubicBezTo>
                  <a:pt x="18" y="30"/>
                  <a:pt x="20" y="30"/>
                  <a:pt x="22" y="32"/>
                </a:cubicBezTo>
                <a:cubicBezTo>
                  <a:pt x="29" y="40"/>
                  <a:pt x="33" y="53"/>
                  <a:pt x="38" y="62"/>
                </a:cubicBezTo>
                <a:cubicBezTo>
                  <a:pt x="40" y="66"/>
                  <a:pt x="43" y="70"/>
                  <a:pt x="46" y="74"/>
                </a:cubicBezTo>
                <a:cubicBezTo>
                  <a:pt x="48" y="78"/>
                  <a:pt x="50" y="86"/>
                  <a:pt x="50" y="86"/>
                </a:cubicBezTo>
                <a:cubicBezTo>
                  <a:pt x="47" y="97"/>
                  <a:pt x="45" y="108"/>
                  <a:pt x="42" y="118"/>
                </a:cubicBezTo>
                <a:cubicBezTo>
                  <a:pt x="38" y="147"/>
                  <a:pt x="40" y="173"/>
                  <a:pt x="44" y="202"/>
                </a:cubicBezTo>
                <a:cubicBezTo>
                  <a:pt x="41" y="228"/>
                  <a:pt x="38" y="218"/>
                  <a:pt x="26" y="236"/>
                </a:cubicBezTo>
                <a:cubicBezTo>
                  <a:pt x="32" y="253"/>
                  <a:pt x="28" y="244"/>
                  <a:pt x="38" y="260"/>
                </a:cubicBezTo>
                <a:cubicBezTo>
                  <a:pt x="45" y="270"/>
                  <a:pt x="42" y="285"/>
                  <a:pt x="46" y="296"/>
                </a:cubicBezTo>
                <a:cubicBezTo>
                  <a:pt x="47" y="313"/>
                  <a:pt x="50" y="366"/>
                  <a:pt x="26" y="374"/>
                </a:cubicBezTo>
                <a:cubicBezTo>
                  <a:pt x="25" y="378"/>
                  <a:pt x="23" y="382"/>
                  <a:pt x="22" y="386"/>
                </a:cubicBezTo>
                <a:cubicBezTo>
                  <a:pt x="21" y="389"/>
                  <a:pt x="20" y="394"/>
                  <a:pt x="20" y="394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sp>
        <p:nvSpPr>
          <p:cNvPr id="16403" name="Freeform 13"/>
          <p:cNvSpPr>
            <a:spLocks noChangeAspect="1"/>
          </p:cNvSpPr>
          <p:nvPr/>
        </p:nvSpPr>
        <p:spPr bwMode="auto">
          <a:xfrm>
            <a:off x="2242250" y="6748177"/>
            <a:ext cx="197475" cy="215756"/>
          </a:xfrm>
          <a:custGeom>
            <a:avLst/>
            <a:gdLst>
              <a:gd name="T0" fmla="*/ 42477944 w 54"/>
              <a:gd name="T1" fmla="*/ 0 h 56"/>
              <a:gd name="T2" fmla="*/ 29773138 w 54"/>
              <a:gd name="T3" fmla="*/ 26381311 h 56"/>
              <a:gd name="T4" fmla="*/ 10963957 w 54"/>
              <a:gd name="T5" fmla="*/ 72604070 h 56"/>
              <a:gd name="T6" fmla="*/ 0 w 54"/>
              <a:gd name="T7" fmla="*/ 92512692 h 56"/>
              <a:gd name="T8" fmla="*/ 0 60000 65536"/>
              <a:gd name="T9" fmla="*/ 0 60000 65536"/>
              <a:gd name="T10" fmla="*/ 0 60000 65536"/>
              <a:gd name="T11" fmla="*/ 0 60000 65536"/>
              <a:gd name="T12" fmla="*/ 0 w 54"/>
              <a:gd name="T13" fmla="*/ 0 h 56"/>
              <a:gd name="T14" fmla="*/ 54 w 54"/>
              <a:gd name="T15" fmla="*/ 56 h 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4" h="56">
                <a:moveTo>
                  <a:pt x="54" y="0"/>
                </a:moveTo>
                <a:cubicBezTo>
                  <a:pt x="48" y="6"/>
                  <a:pt x="45" y="11"/>
                  <a:pt x="38" y="16"/>
                </a:cubicBezTo>
                <a:cubicBezTo>
                  <a:pt x="31" y="26"/>
                  <a:pt x="24" y="37"/>
                  <a:pt x="14" y="44"/>
                </a:cubicBezTo>
                <a:cubicBezTo>
                  <a:pt x="10" y="50"/>
                  <a:pt x="7" y="53"/>
                  <a:pt x="0" y="56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sp>
        <p:nvSpPr>
          <p:cNvPr id="16404" name="Freeform 15"/>
          <p:cNvSpPr>
            <a:spLocks noChangeAspect="1"/>
          </p:cNvSpPr>
          <p:nvPr/>
        </p:nvSpPr>
        <p:spPr bwMode="auto">
          <a:xfrm>
            <a:off x="2382128" y="4899316"/>
            <a:ext cx="2177163" cy="1550122"/>
          </a:xfrm>
          <a:custGeom>
            <a:avLst/>
            <a:gdLst>
              <a:gd name="T0" fmla="*/ 0 w 598"/>
              <a:gd name="T1" fmla="*/ 135072302 h 404"/>
              <a:gd name="T2" fmla="*/ 55400474 w 598"/>
              <a:gd name="T3" fmla="*/ 132478039 h 404"/>
              <a:gd name="T4" fmla="*/ 68502930 w 598"/>
              <a:gd name="T5" fmla="*/ 123204994 h 404"/>
              <a:gd name="T6" fmla="*/ 77383061 w 598"/>
              <a:gd name="T7" fmla="*/ 117211342 h 404"/>
              <a:gd name="T8" fmla="*/ 96153902 w 598"/>
              <a:gd name="T9" fmla="*/ 83221224 h 404"/>
              <a:gd name="T10" fmla="*/ 100472030 w 598"/>
              <a:gd name="T11" fmla="*/ 73995841 h 404"/>
              <a:gd name="T12" fmla="*/ 112255805 w 598"/>
              <a:gd name="T13" fmla="*/ 39983936 h 404"/>
              <a:gd name="T14" fmla="*/ 155717620 w 598"/>
              <a:gd name="T15" fmla="*/ 6080451 h 404"/>
              <a:gd name="T16" fmla="*/ 182118849 w 598"/>
              <a:gd name="T17" fmla="*/ 3497724 h 404"/>
              <a:gd name="T18" fmla="*/ 185077554 w 598"/>
              <a:gd name="T19" fmla="*/ 49209486 h 404"/>
              <a:gd name="T20" fmla="*/ 189392284 w 598"/>
              <a:gd name="T21" fmla="*/ 79771085 h 404"/>
              <a:gd name="T22" fmla="*/ 192350564 w 598"/>
              <a:gd name="T23" fmla="*/ 193869711 h 404"/>
              <a:gd name="T24" fmla="*/ 256562922 w 598"/>
              <a:gd name="T25" fmla="*/ 267649844 h 404"/>
              <a:gd name="T26" fmla="*/ 278284113 w 598"/>
              <a:gd name="T27" fmla="*/ 265012451 h 404"/>
              <a:gd name="T28" fmla="*/ 290205870 w 598"/>
              <a:gd name="T29" fmla="*/ 292429504 h 404"/>
              <a:gd name="T30" fmla="*/ 304662333 w 598"/>
              <a:gd name="T31" fmla="*/ 320356503 h 404"/>
              <a:gd name="T32" fmla="*/ 345607600 w 598"/>
              <a:gd name="T33" fmla="*/ 322939594 h 404"/>
              <a:gd name="T34" fmla="*/ 365984376 w 598"/>
              <a:gd name="T35" fmla="*/ 347636249 h 404"/>
              <a:gd name="T36" fmla="*/ 389068106 w 598"/>
              <a:gd name="T37" fmla="*/ 378773025 h 404"/>
              <a:gd name="T38" fmla="*/ 392026811 w 598"/>
              <a:gd name="T39" fmla="*/ 388264681 h 404"/>
              <a:gd name="T40" fmla="*/ 396675273 w 598"/>
              <a:gd name="T41" fmla="*/ 390855171 h 404"/>
              <a:gd name="T42" fmla="*/ 403797913 w 598"/>
              <a:gd name="T43" fmla="*/ 440203795 h 404"/>
              <a:gd name="T44" fmla="*/ 409460740 w 598"/>
              <a:gd name="T45" fmla="*/ 498912687 h 404"/>
              <a:gd name="T46" fmla="*/ 399173238 w 598"/>
              <a:gd name="T47" fmla="*/ 536038011 h 404"/>
              <a:gd name="T48" fmla="*/ 414109486 w 598"/>
              <a:gd name="T49" fmla="*/ 612677034 h 404"/>
              <a:gd name="T50" fmla="*/ 428500888 w 598"/>
              <a:gd name="T51" fmla="*/ 618774480 h 404"/>
              <a:gd name="T52" fmla="*/ 435836482 w 598"/>
              <a:gd name="T53" fmla="*/ 621902510 h 40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598"/>
              <a:gd name="T82" fmla="*/ 0 h 404"/>
              <a:gd name="T83" fmla="*/ 598 w 598"/>
              <a:gd name="T84" fmla="*/ 404 h 404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598" h="404">
                <a:moveTo>
                  <a:pt x="0" y="88"/>
                </a:moveTo>
                <a:cubicBezTo>
                  <a:pt x="26" y="87"/>
                  <a:pt x="51" y="89"/>
                  <a:pt x="76" y="86"/>
                </a:cubicBezTo>
                <a:cubicBezTo>
                  <a:pt x="82" y="84"/>
                  <a:pt x="88" y="82"/>
                  <a:pt x="94" y="80"/>
                </a:cubicBezTo>
                <a:cubicBezTo>
                  <a:pt x="98" y="79"/>
                  <a:pt x="106" y="76"/>
                  <a:pt x="106" y="76"/>
                </a:cubicBezTo>
                <a:cubicBezTo>
                  <a:pt x="114" y="68"/>
                  <a:pt x="123" y="63"/>
                  <a:pt x="132" y="54"/>
                </a:cubicBezTo>
                <a:cubicBezTo>
                  <a:pt x="134" y="52"/>
                  <a:pt x="138" y="48"/>
                  <a:pt x="138" y="48"/>
                </a:cubicBezTo>
                <a:cubicBezTo>
                  <a:pt x="141" y="40"/>
                  <a:pt x="147" y="31"/>
                  <a:pt x="154" y="26"/>
                </a:cubicBezTo>
                <a:cubicBezTo>
                  <a:pt x="168" y="6"/>
                  <a:pt x="192" y="6"/>
                  <a:pt x="214" y="4"/>
                </a:cubicBezTo>
                <a:cubicBezTo>
                  <a:pt x="230" y="0"/>
                  <a:pt x="230" y="0"/>
                  <a:pt x="250" y="2"/>
                </a:cubicBezTo>
                <a:cubicBezTo>
                  <a:pt x="263" y="6"/>
                  <a:pt x="258" y="21"/>
                  <a:pt x="254" y="32"/>
                </a:cubicBezTo>
                <a:cubicBezTo>
                  <a:pt x="256" y="39"/>
                  <a:pt x="260" y="52"/>
                  <a:pt x="260" y="52"/>
                </a:cubicBezTo>
                <a:cubicBezTo>
                  <a:pt x="259" y="67"/>
                  <a:pt x="246" y="114"/>
                  <a:pt x="264" y="126"/>
                </a:cubicBezTo>
                <a:cubicBezTo>
                  <a:pt x="274" y="156"/>
                  <a:pt x="323" y="171"/>
                  <a:pt x="352" y="174"/>
                </a:cubicBezTo>
                <a:cubicBezTo>
                  <a:pt x="364" y="173"/>
                  <a:pt x="371" y="169"/>
                  <a:pt x="382" y="172"/>
                </a:cubicBezTo>
                <a:cubicBezTo>
                  <a:pt x="387" y="179"/>
                  <a:pt x="393" y="183"/>
                  <a:pt x="398" y="190"/>
                </a:cubicBezTo>
                <a:cubicBezTo>
                  <a:pt x="401" y="200"/>
                  <a:pt x="408" y="205"/>
                  <a:pt x="418" y="208"/>
                </a:cubicBezTo>
                <a:cubicBezTo>
                  <a:pt x="441" y="206"/>
                  <a:pt x="452" y="206"/>
                  <a:pt x="474" y="210"/>
                </a:cubicBezTo>
                <a:cubicBezTo>
                  <a:pt x="484" y="216"/>
                  <a:pt x="491" y="224"/>
                  <a:pt x="502" y="226"/>
                </a:cubicBezTo>
                <a:cubicBezTo>
                  <a:pt x="513" y="233"/>
                  <a:pt x="523" y="239"/>
                  <a:pt x="534" y="246"/>
                </a:cubicBezTo>
                <a:cubicBezTo>
                  <a:pt x="535" y="248"/>
                  <a:pt x="536" y="250"/>
                  <a:pt x="538" y="252"/>
                </a:cubicBezTo>
                <a:cubicBezTo>
                  <a:pt x="540" y="253"/>
                  <a:pt x="543" y="252"/>
                  <a:pt x="544" y="254"/>
                </a:cubicBezTo>
                <a:cubicBezTo>
                  <a:pt x="549" y="261"/>
                  <a:pt x="551" y="277"/>
                  <a:pt x="554" y="286"/>
                </a:cubicBezTo>
                <a:cubicBezTo>
                  <a:pt x="556" y="299"/>
                  <a:pt x="560" y="311"/>
                  <a:pt x="562" y="324"/>
                </a:cubicBezTo>
                <a:cubicBezTo>
                  <a:pt x="558" y="335"/>
                  <a:pt x="558" y="341"/>
                  <a:pt x="548" y="348"/>
                </a:cubicBezTo>
                <a:cubicBezTo>
                  <a:pt x="550" y="359"/>
                  <a:pt x="560" y="390"/>
                  <a:pt x="568" y="398"/>
                </a:cubicBezTo>
                <a:cubicBezTo>
                  <a:pt x="573" y="403"/>
                  <a:pt x="581" y="401"/>
                  <a:pt x="588" y="402"/>
                </a:cubicBezTo>
                <a:cubicBezTo>
                  <a:pt x="595" y="404"/>
                  <a:pt x="592" y="404"/>
                  <a:pt x="598" y="404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sp>
        <p:nvSpPr>
          <p:cNvPr id="16405" name="Freeform 16"/>
          <p:cNvSpPr>
            <a:spLocks noChangeAspect="1"/>
          </p:cNvSpPr>
          <p:nvPr/>
        </p:nvSpPr>
        <p:spPr bwMode="auto">
          <a:xfrm>
            <a:off x="4565869" y="6449442"/>
            <a:ext cx="422926" cy="560965"/>
          </a:xfrm>
          <a:custGeom>
            <a:avLst/>
            <a:gdLst>
              <a:gd name="T0" fmla="*/ 0 w 116"/>
              <a:gd name="T1" fmla="*/ 0 h 236"/>
              <a:gd name="T2" fmla="*/ 58280938 w 116"/>
              <a:gd name="T3" fmla="*/ 3473 h 236"/>
              <a:gd name="T4" fmla="*/ 49146097 w 116"/>
              <a:gd name="T5" fmla="*/ 14533 h 236"/>
              <a:gd name="T6" fmla="*/ 56588602 w 116"/>
              <a:gd name="T7" fmla="*/ 27882 h 236"/>
              <a:gd name="T8" fmla="*/ 70098185 w 116"/>
              <a:gd name="T9" fmla="*/ 30347 h 236"/>
              <a:gd name="T10" fmla="*/ 80603935 w 116"/>
              <a:gd name="T11" fmla="*/ 42930 h 236"/>
              <a:gd name="T12" fmla="*/ 86575479 w 116"/>
              <a:gd name="T13" fmla="*/ 53037 h 236"/>
              <a:gd name="T14" fmla="*/ 82292548 w 116"/>
              <a:gd name="T15" fmla="*/ 76024 h 236"/>
              <a:gd name="T16" fmla="*/ 77597071 w 116"/>
              <a:gd name="T17" fmla="*/ 84128 h 236"/>
              <a:gd name="T18" fmla="*/ 76194879 w 116"/>
              <a:gd name="T19" fmla="*/ 87059 h 236"/>
              <a:gd name="T20" fmla="*/ 67094653 w 116"/>
              <a:gd name="T21" fmla="*/ 105933 h 236"/>
              <a:gd name="T22" fmla="*/ 55186836 w 116"/>
              <a:gd name="T23" fmla="*/ 96860 h 236"/>
              <a:gd name="T24" fmla="*/ 47900941 w 116"/>
              <a:gd name="T25" fmla="*/ 90594 h 2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16"/>
              <a:gd name="T40" fmla="*/ 0 h 236"/>
              <a:gd name="T41" fmla="*/ 116 w 116"/>
              <a:gd name="T42" fmla="*/ 236 h 2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16" h="236">
                <a:moveTo>
                  <a:pt x="0" y="0"/>
                </a:moveTo>
                <a:cubicBezTo>
                  <a:pt x="26" y="2"/>
                  <a:pt x="53" y="0"/>
                  <a:pt x="78" y="8"/>
                </a:cubicBezTo>
                <a:cubicBezTo>
                  <a:pt x="74" y="17"/>
                  <a:pt x="69" y="23"/>
                  <a:pt x="66" y="32"/>
                </a:cubicBezTo>
                <a:cubicBezTo>
                  <a:pt x="71" y="39"/>
                  <a:pt x="71" y="58"/>
                  <a:pt x="76" y="62"/>
                </a:cubicBezTo>
                <a:cubicBezTo>
                  <a:pt x="81" y="66"/>
                  <a:pt x="94" y="68"/>
                  <a:pt x="94" y="68"/>
                </a:cubicBezTo>
                <a:cubicBezTo>
                  <a:pt x="97" y="78"/>
                  <a:pt x="102" y="88"/>
                  <a:pt x="108" y="96"/>
                </a:cubicBezTo>
                <a:cubicBezTo>
                  <a:pt x="110" y="104"/>
                  <a:pt x="114" y="110"/>
                  <a:pt x="116" y="118"/>
                </a:cubicBezTo>
                <a:cubicBezTo>
                  <a:pt x="114" y="135"/>
                  <a:pt x="113" y="154"/>
                  <a:pt x="110" y="170"/>
                </a:cubicBezTo>
                <a:cubicBezTo>
                  <a:pt x="110" y="170"/>
                  <a:pt x="105" y="185"/>
                  <a:pt x="104" y="188"/>
                </a:cubicBezTo>
                <a:cubicBezTo>
                  <a:pt x="103" y="190"/>
                  <a:pt x="102" y="194"/>
                  <a:pt x="102" y="194"/>
                </a:cubicBezTo>
                <a:cubicBezTo>
                  <a:pt x="101" y="208"/>
                  <a:pt x="103" y="227"/>
                  <a:pt x="90" y="236"/>
                </a:cubicBezTo>
                <a:cubicBezTo>
                  <a:pt x="85" y="229"/>
                  <a:pt x="79" y="223"/>
                  <a:pt x="74" y="216"/>
                </a:cubicBezTo>
                <a:cubicBezTo>
                  <a:pt x="72" y="209"/>
                  <a:pt x="67" y="208"/>
                  <a:pt x="64" y="202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sp>
        <p:nvSpPr>
          <p:cNvPr id="16406" name="Freeform 17"/>
          <p:cNvSpPr>
            <a:spLocks noChangeAspect="1"/>
          </p:cNvSpPr>
          <p:nvPr/>
        </p:nvSpPr>
        <p:spPr bwMode="auto">
          <a:xfrm>
            <a:off x="1595519" y="121160"/>
            <a:ext cx="1321437" cy="2247179"/>
          </a:xfrm>
          <a:custGeom>
            <a:avLst/>
            <a:gdLst>
              <a:gd name="T0" fmla="*/ 263416120 w 363"/>
              <a:gd name="T1" fmla="*/ 893752754 h 586"/>
              <a:gd name="T2" fmla="*/ 257431573 w 363"/>
              <a:gd name="T3" fmla="*/ 816875605 h 586"/>
              <a:gd name="T4" fmla="*/ 247338924 w 363"/>
              <a:gd name="T5" fmla="*/ 790059577 h 586"/>
              <a:gd name="T6" fmla="*/ 238743296 w 363"/>
              <a:gd name="T7" fmla="*/ 784125565 h 586"/>
              <a:gd name="T8" fmla="*/ 246005847 w 363"/>
              <a:gd name="T9" fmla="*/ 747148016 h 586"/>
              <a:gd name="T10" fmla="*/ 251499126 w 363"/>
              <a:gd name="T11" fmla="*/ 720078823 h 586"/>
              <a:gd name="T12" fmla="*/ 250169872 w 363"/>
              <a:gd name="T13" fmla="*/ 695471487 h 586"/>
              <a:gd name="T14" fmla="*/ 241366836 w 363"/>
              <a:gd name="T15" fmla="*/ 683014914 h 586"/>
              <a:gd name="T16" fmla="*/ 229791747 w 363"/>
              <a:gd name="T17" fmla="*/ 631583268 h 586"/>
              <a:gd name="T18" fmla="*/ 231150166 w 363"/>
              <a:gd name="T19" fmla="*/ 558414433 h 586"/>
              <a:gd name="T20" fmla="*/ 238743296 w 363"/>
              <a:gd name="T21" fmla="*/ 530695171 h 586"/>
              <a:gd name="T22" fmla="*/ 244371497 w 363"/>
              <a:gd name="T23" fmla="*/ 512175934 h 586"/>
              <a:gd name="T24" fmla="*/ 228444513 w 363"/>
              <a:gd name="T25" fmla="*/ 463342489 h 586"/>
              <a:gd name="T26" fmla="*/ 165764416 w 363"/>
              <a:gd name="T27" fmla="*/ 475799062 h 586"/>
              <a:gd name="T28" fmla="*/ 119340218 w 363"/>
              <a:gd name="T29" fmla="*/ 402492257 h 586"/>
              <a:gd name="T30" fmla="*/ 82773973 w 363"/>
              <a:gd name="T31" fmla="*/ 405865333 h 586"/>
              <a:gd name="T32" fmla="*/ 74325797 w 363"/>
              <a:gd name="T33" fmla="*/ 411912026 h 586"/>
              <a:gd name="T34" fmla="*/ 49324216 w 363"/>
              <a:gd name="T35" fmla="*/ 405865333 h 586"/>
              <a:gd name="T36" fmla="*/ 43681256 w 363"/>
              <a:gd name="T37" fmla="*/ 387299071 h 586"/>
              <a:gd name="T38" fmla="*/ 34811689 w 363"/>
              <a:gd name="T39" fmla="*/ 381626802 h 586"/>
              <a:gd name="T40" fmla="*/ 13084193 w 363"/>
              <a:gd name="T41" fmla="*/ 250234993 h 586"/>
              <a:gd name="T42" fmla="*/ 0 w 363"/>
              <a:gd name="T43" fmla="*/ 235141328 h 586"/>
              <a:gd name="T44" fmla="*/ 11420227 w 363"/>
              <a:gd name="T45" fmla="*/ 189382986 h 586"/>
              <a:gd name="T46" fmla="*/ 19019732 w 363"/>
              <a:gd name="T47" fmla="*/ 134029234 h 586"/>
              <a:gd name="T48" fmla="*/ 40727067 w 363"/>
              <a:gd name="T49" fmla="*/ 67352516 h 586"/>
              <a:gd name="T50" fmla="*/ 56924921 w 363"/>
              <a:gd name="T51" fmla="*/ 36214975 h 586"/>
              <a:gd name="T52" fmla="*/ 72717373 w 363"/>
              <a:gd name="T53" fmla="*/ 0 h 586"/>
              <a:gd name="T54" fmla="*/ 84598105 w 363"/>
              <a:gd name="T55" fmla="*/ 3478712 h 58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363"/>
              <a:gd name="T85" fmla="*/ 0 h 586"/>
              <a:gd name="T86" fmla="*/ 363 w 363"/>
              <a:gd name="T87" fmla="*/ 586 h 58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363" h="586">
                <a:moveTo>
                  <a:pt x="362" y="586"/>
                </a:moveTo>
                <a:cubicBezTo>
                  <a:pt x="361" y="574"/>
                  <a:pt x="363" y="549"/>
                  <a:pt x="354" y="536"/>
                </a:cubicBezTo>
                <a:cubicBezTo>
                  <a:pt x="352" y="533"/>
                  <a:pt x="345" y="521"/>
                  <a:pt x="340" y="518"/>
                </a:cubicBezTo>
                <a:cubicBezTo>
                  <a:pt x="336" y="516"/>
                  <a:pt x="328" y="514"/>
                  <a:pt x="328" y="514"/>
                </a:cubicBezTo>
                <a:cubicBezTo>
                  <a:pt x="320" y="502"/>
                  <a:pt x="330" y="498"/>
                  <a:pt x="338" y="490"/>
                </a:cubicBezTo>
                <a:cubicBezTo>
                  <a:pt x="340" y="483"/>
                  <a:pt x="344" y="479"/>
                  <a:pt x="346" y="472"/>
                </a:cubicBezTo>
                <a:cubicBezTo>
                  <a:pt x="345" y="467"/>
                  <a:pt x="347" y="461"/>
                  <a:pt x="344" y="456"/>
                </a:cubicBezTo>
                <a:cubicBezTo>
                  <a:pt x="342" y="452"/>
                  <a:pt x="332" y="448"/>
                  <a:pt x="332" y="448"/>
                </a:cubicBezTo>
                <a:cubicBezTo>
                  <a:pt x="324" y="436"/>
                  <a:pt x="319" y="427"/>
                  <a:pt x="316" y="414"/>
                </a:cubicBezTo>
                <a:cubicBezTo>
                  <a:pt x="317" y="398"/>
                  <a:pt x="316" y="382"/>
                  <a:pt x="318" y="366"/>
                </a:cubicBezTo>
                <a:cubicBezTo>
                  <a:pt x="319" y="352"/>
                  <a:pt x="321" y="357"/>
                  <a:pt x="328" y="348"/>
                </a:cubicBezTo>
                <a:cubicBezTo>
                  <a:pt x="331" y="344"/>
                  <a:pt x="336" y="336"/>
                  <a:pt x="336" y="336"/>
                </a:cubicBezTo>
                <a:cubicBezTo>
                  <a:pt x="334" y="315"/>
                  <a:pt x="333" y="310"/>
                  <a:pt x="314" y="304"/>
                </a:cubicBezTo>
                <a:cubicBezTo>
                  <a:pt x="289" y="310"/>
                  <a:pt x="255" y="310"/>
                  <a:pt x="228" y="312"/>
                </a:cubicBezTo>
                <a:cubicBezTo>
                  <a:pt x="199" y="307"/>
                  <a:pt x="196" y="275"/>
                  <a:pt x="164" y="264"/>
                </a:cubicBezTo>
                <a:cubicBezTo>
                  <a:pt x="147" y="265"/>
                  <a:pt x="131" y="264"/>
                  <a:pt x="114" y="266"/>
                </a:cubicBezTo>
                <a:cubicBezTo>
                  <a:pt x="110" y="266"/>
                  <a:pt x="102" y="270"/>
                  <a:pt x="102" y="270"/>
                </a:cubicBezTo>
                <a:cubicBezTo>
                  <a:pt x="91" y="269"/>
                  <a:pt x="76" y="274"/>
                  <a:pt x="68" y="266"/>
                </a:cubicBezTo>
                <a:cubicBezTo>
                  <a:pt x="65" y="263"/>
                  <a:pt x="63" y="258"/>
                  <a:pt x="60" y="254"/>
                </a:cubicBezTo>
                <a:cubicBezTo>
                  <a:pt x="58" y="250"/>
                  <a:pt x="48" y="250"/>
                  <a:pt x="48" y="250"/>
                </a:cubicBezTo>
                <a:cubicBezTo>
                  <a:pt x="39" y="223"/>
                  <a:pt x="40" y="186"/>
                  <a:pt x="18" y="164"/>
                </a:cubicBezTo>
                <a:cubicBezTo>
                  <a:pt x="13" y="159"/>
                  <a:pt x="6" y="158"/>
                  <a:pt x="0" y="154"/>
                </a:cubicBezTo>
                <a:cubicBezTo>
                  <a:pt x="3" y="143"/>
                  <a:pt x="6" y="130"/>
                  <a:pt x="16" y="124"/>
                </a:cubicBezTo>
                <a:cubicBezTo>
                  <a:pt x="18" y="110"/>
                  <a:pt x="22" y="101"/>
                  <a:pt x="26" y="88"/>
                </a:cubicBezTo>
                <a:cubicBezTo>
                  <a:pt x="28" y="68"/>
                  <a:pt x="39" y="55"/>
                  <a:pt x="56" y="44"/>
                </a:cubicBezTo>
                <a:cubicBezTo>
                  <a:pt x="66" y="38"/>
                  <a:pt x="68" y="27"/>
                  <a:pt x="78" y="24"/>
                </a:cubicBezTo>
                <a:cubicBezTo>
                  <a:pt x="86" y="16"/>
                  <a:pt x="94" y="9"/>
                  <a:pt x="100" y="0"/>
                </a:cubicBezTo>
                <a:cubicBezTo>
                  <a:pt x="115" y="2"/>
                  <a:pt x="109" y="2"/>
                  <a:pt x="116" y="2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sp>
        <p:nvSpPr>
          <p:cNvPr id="16413" name="Text Box 24"/>
          <p:cNvSpPr txBox="1">
            <a:spLocks noChangeAspect="1" noChangeArrowheads="1"/>
          </p:cNvSpPr>
          <p:nvPr/>
        </p:nvSpPr>
        <p:spPr bwMode="auto">
          <a:xfrm>
            <a:off x="5749078" y="1390796"/>
            <a:ext cx="1184851" cy="35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419" sz="1600" b="1" dirty="0">
                <a:solidFill>
                  <a:prstClr val="black"/>
                </a:solidFill>
                <a:latin typeface="Comic Sans MS" pitchFamily="66" charset="0"/>
              </a:rPr>
              <a:t>Guyana F.</a:t>
            </a:r>
          </a:p>
        </p:txBody>
      </p:sp>
      <p:sp>
        <p:nvSpPr>
          <p:cNvPr id="16415" name="Text Box 27"/>
          <p:cNvSpPr txBox="1">
            <a:spLocks noChangeAspect="1" noChangeArrowheads="1"/>
          </p:cNvSpPr>
          <p:nvPr/>
        </p:nvSpPr>
        <p:spPr bwMode="auto">
          <a:xfrm>
            <a:off x="5196148" y="1055544"/>
            <a:ext cx="97174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419" sz="1600" b="1" dirty="0">
                <a:solidFill>
                  <a:prstClr val="black"/>
                </a:solidFill>
                <a:latin typeface="Comic Sans MS" pitchFamily="66" charset="0"/>
              </a:rPr>
              <a:t>Surinam</a:t>
            </a:r>
          </a:p>
        </p:txBody>
      </p:sp>
      <p:sp>
        <p:nvSpPr>
          <p:cNvPr id="16416" name="Oval 28"/>
          <p:cNvSpPr>
            <a:spLocks noChangeArrowheads="1"/>
          </p:cNvSpPr>
          <p:nvPr/>
        </p:nvSpPr>
        <p:spPr bwMode="auto">
          <a:xfrm>
            <a:off x="2243891" y="3578227"/>
            <a:ext cx="156334" cy="157668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sp>
        <p:nvSpPr>
          <p:cNvPr id="16423" name="Oval 35"/>
          <p:cNvSpPr>
            <a:spLocks noChangeArrowheads="1"/>
          </p:cNvSpPr>
          <p:nvPr/>
        </p:nvSpPr>
        <p:spPr bwMode="auto">
          <a:xfrm>
            <a:off x="4339197" y="3142392"/>
            <a:ext cx="156334" cy="15932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sp>
        <p:nvSpPr>
          <p:cNvPr id="16431" name="Oval 70"/>
          <p:cNvSpPr>
            <a:spLocks noChangeArrowheads="1"/>
          </p:cNvSpPr>
          <p:nvPr/>
        </p:nvSpPr>
        <p:spPr bwMode="auto">
          <a:xfrm>
            <a:off x="4183128" y="2022773"/>
            <a:ext cx="157980" cy="159327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15714" y="349148"/>
            <a:ext cx="9092790" cy="5804855"/>
            <a:chOff x="15714" y="349147"/>
            <a:chExt cx="9092790" cy="5804855"/>
          </a:xfrm>
        </p:grpSpPr>
        <p:sp>
          <p:nvSpPr>
            <p:cNvPr id="16407" name="Text Box 18"/>
            <p:cNvSpPr txBox="1">
              <a:spLocks noChangeAspect="1" noChangeArrowheads="1"/>
            </p:cNvSpPr>
            <p:nvPr/>
          </p:nvSpPr>
          <p:spPr bwMode="auto">
            <a:xfrm>
              <a:off x="5898307" y="3983184"/>
              <a:ext cx="761925" cy="3518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419" sz="1600" b="1" dirty="0">
                  <a:solidFill>
                    <a:prstClr val="black"/>
                  </a:solidFill>
                  <a:latin typeface="Comic Sans MS" pitchFamily="66" charset="0"/>
                </a:rPr>
                <a:t>Brasil</a:t>
              </a:r>
            </a:p>
          </p:txBody>
        </p:sp>
        <p:sp>
          <p:nvSpPr>
            <p:cNvPr id="16408" name="Text Box 19"/>
            <p:cNvSpPr txBox="1">
              <a:spLocks noChangeAspect="1" noChangeArrowheads="1"/>
            </p:cNvSpPr>
            <p:nvPr/>
          </p:nvSpPr>
          <p:spPr bwMode="auto">
            <a:xfrm>
              <a:off x="3023918" y="5815448"/>
              <a:ext cx="80663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419" sz="1600" b="1" dirty="0">
                  <a:solidFill>
                    <a:prstClr val="black"/>
                  </a:solidFill>
                  <a:latin typeface="Comic Sans MS" pitchFamily="66" charset="0"/>
                </a:rPr>
                <a:t>Bolivia</a:t>
              </a:r>
            </a:p>
          </p:txBody>
        </p:sp>
        <p:sp>
          <p:nvSpPr>
            <p:cNvPr id="16409" name="Text Box 20"/>
            <p:cNvSpPr txBox="1">
              <a:spLocks noChangeAspect="1" noChangeArrowheads="1"/>
            </p:cNvSpPr>
            <p:nvPr/>
          </p:nvSpPr>
          <p:spPr bwMode="auto">
            <a:xfrm>
              <a:off x="535732" y="3764109"/>
              <a:ext cx="61587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419" sz="1600" b="1" dirty="0">
                  <a:solidFill>
                    <a:prstClr val="black"/>
                  </a:solidFill>
                  <a:latin typeface="Comic Sans MS" pitchFamily="66" charset="0"/>
                </a:rPr>
                <a:t>Perú</a:t>
              </a:r>
            </a:p>
          </p:txBody>
        </p:sp>
        <p:sp>
          <p:nvSpPr>
            <p:cNvPr id="16410" name="Text Box 21"/>
            <p:cNvSpPr txBox="1">
              <a:spLocks noChangeAspect="1" noChangeArrowheads="1"/>
            </p:cNvSpPr>
            <p:nvPr/>
          </p:nvSpPr>
          <p:spPr bwMode="auto">
            <a:xfrm>
              <a:off x="15714" y="2834700"/>
              <a:ext cx="96693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419" sz="1600" b="1" dirty="0">
                  <a:solidFill>
                    <a:prstClr val="black"/>
                  </a:solidFill>
                  <a:latin typeface="Comic Sans MS" pitchFamily="66" charset="0"/>
                </a:rPr>
                <a:t>Ecuador</a:t>
              </a:r>
            </a:p>
          </p:txBody>
        </p:sp>
        <p:sp>
          <p:nvSpPr>
            <p:cNvPr id="16411" name="Text Box 22"/>
            <p:cNvSpPr txBox="1">
              <a:spLocks noChangeAspect="1" noChangeArrowheads="1"/>
            </p:cNvSpPr>
            <p:nvPr/>
          </p:nvSpPr>
          <p:spPr bwMode="auto">
            <a:xfrm>
              <a:off x="772702" y="1731026"/>
              <a:ext cx="103425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419" sz="1600" b="1" dirty="0">
                  <a:solidFill>
                    <a:prstClr val="black"/>
                  </a:solidFill>
                  <a:latin typeface="Comic Sans MS" pitchFamily="66" charset="0"/>
                </a:rPr>
                <a:t>Colombia</a:t>
              </a:r>
            </a:p>
          </p:txBody>
        </p:sp>
        <p:sp>
          <p:nvSpPr>
            <p:cNvPr id="16412" name="Text Box 23"/>
            <p:cNvSpPr txBox="1">
              <a:spLocks noChangeAspect="1" noChangeArrowheads="1"/>
            </p:cNvSpPr>
            <p:nvPr/>
          </p:nvSpPr>
          <p:spPr bwMode="auto">
            <a:xfrm>
              <a:off x="2183003" y="365126"/>
              <a:ext cx="1196370" cy="3518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419" sz="1600" b="1" dirty="0">
                  <a:solidFill>
                    <a:prstClr val="black"/>
                  </a:solidFill>
                  <a:latin typeface="Comic Sans MS" pitchFamily="66" charset="0"/>
                </a:rPr>
                <a:t>Venezuela</a:t>
              </a:r>
            </a:p>
          </p:txBody>
        </p:sp>
        <p:sp>
          <p:nvSpPr>
            <p:cNvPr id="16414" name="Text Box 26"/>
            <p:cNvSpPr txBox="1">
              <a:spLocks noChangeAspect="1" noChangeArrowheads="1"/>
            </p:cNvSpPr>
            <p:nvPr/>
          </p:nvSpPr>
          <p:spPr bwMode="auto">
            <a:xfrm>
              <a:off x="4722204" y="736890"/>
              <a:ext cx="88036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419" sz="1600" b="1" dirty="0">
                  <a:solidFill>
                    <a:prstClr val="black"/>
                  </a:solidFill>
                  <a:latin typeface="Comic Sans MS" pitchFamily="66" charset="0"/>
                </a:rPr>
                <a:t>Guyana</a:t>
              </a:r>
            </a:p>
          </p:txBody>
        </p:sp>
        <p:sp>
          <p:nvSpPr>
            <p:cNvPr id="16421" name="Text Box 33"/>
            <p:cNvSpPr txBox="1">
              <a:spLocks noChangeArrowheads="1"/>
            </p:cNvSpPr>
            <p:nvPr/>
          </p:nvSpPr>
          <p:spPr bwMode="auto">
            <a:xfrm>
              <a:off x="1836638" y="3729843"/>
              <a:ext cx="1885887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419" sz="1600" dirty="0">
                  <a:solidFill>
                    <a:prstClr val="white"/>
                  </a:solidFill>
                  <a:latin typeface="Comic Sans MS" pitchFamily="66" charset="0"/>
                </a:rPr>
                <a:t>Núcleo </a:t>
              </a:r>
              <a:r>
                <a:rPr lang="es-419" sz="1600" dirty="0" err="1">
                  <a:solidFill>
                    <a:prstClr val="white"/>
                  </a:solidFill>
                  <a:latin typeface="Comic Sans MS" pitchFamily="66" charset="0"/>
                </a:rPr>
                <a:t>BraCoPe</a:t>
              </a:r>
              <a:r>
                <a:rPr lang="es-419" sz="1600" dirty="0">
                  <a:solidFill>
                    <a:prstClr val="white"/>
                  </a:solidFill>
                  <a:latin typeface="Comic Sans MS" pitchFamily="66" charset="0"/>
                </a:rPr>
                <a:t/>
              </a:r>
              <a:br>
                <a:rPr lang="es-419" sz="1600" dirty="0">
                  <a:solidFill>
                    <a:prstClr val="white"/>
                  </a:solidFill>
                  <a:latin typeface="Comic Sans MS" pitchFamily="66" charset="0"/>
                </a:rPr>
              </a:br>
              <a:r>
                <a:rPr lang="es-419" sz="1600" dirty="0">
                  <a:solidFill>
                    <a:prstClr val="white"/>
                  </a:solidFill>
                  <a:latin typeface="Comic Sans MS" pitchFamily="66" charset="0"/>
                </a:rPr>
                <a:t>2004-2014</a:t>
              </a:r>
            </a:p>
          </p:txBody>
        </p:sp>
        <p:sp>
          <p:nvSpPr>
            <p:cNvPr id="16429" name="Text Box 41"/>
            <p:cNvSpPr txBox="1">
              <a:spLocks noChangeArrowheads="1"/>
            </p:cNvSpPr>
            <p:nvPr/>
          </p:nvSpPr>
          <p:spPr bwMode="auto">
            <a:xfrm>
              <a:off x="4115596" y="3031362"/>
              <a:ext cx="224676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419" b="1" dirty="0">
                  <a:solidFill>
                    <a:srgbClr val="FFFF00"/>
                  </a:solidFill>
                  <a:latin typeface="Comic Sans MS" pitchFamily="66" charset="0"/>
                </a:rPr>
                <a:t>EI-Manaos</a:t>
              </a:r>
            </a:p>
            <a:p>
              <a:pPr algn="ctr"/>
              <a:r>
                <a:rPr lang="es-419" b="1" dirty="0">
                  <a:solidFill>
                    <a:srgbClr val="FFFF00"/>
                  </a:solidFill>
                  <a:latin typeface="Comic Sans MS" pitchFamily="66" charset="0"/>
                </a:rPr>
                <a:t>1998 hasta hoy...</a:t>
              </a:r>
            </a:p>
          </p:txBody>
        </p:sp>
        <p:sp>
          <p:nvSpPr>
            <p:cNvPr id="16432" name="Text Box 71"/>
            <p:cNvSpPr txBox="1">
              <a:spLocks noChangeArrowheads="1"/>
            </p:cNvSpPr>
            <p:nvPr/>
          </p:nvSpPr>
          <p:spPr bwMode="auto">
            <a:xfrm>
              <a:off x="3328012" y="2242875"/>
              <a:ext cx="1929481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419" sz="1600" dirty="0">
                  <a:solidFill>
                    <a:schemeClr val="bg1"/>
                  </a:solidFill>
                  <a:latin typeface="Comic Sans MS" pitchFamily="66" charset="0"/>
                </a:rPr>
                <a:t>Núcleo </a:t>
              </a:r>
              <a:r>
                <a:rPr lang="es-419" sz="1600" dirty="0" err="1">
                  <a:solidFill>
                    <a:schemeClr val="bg1"/>
                  </a:solidFill>
                  <a:latin typeface="Comic Sans MS" pitchFamily="66" charset="0"/>
                </a:rPr>
                <a:t>BraVeGui</a:t>
              </a:r>
              <a:endParaRPr lang="es-419" sz="1600" dirty="0">
                <a:solidFill>
                  <a:schemeClr val="bg1"/>
                </a:solidFill>
                <a:latin typeface="Comic Sans MS" pitchFamily="66" charset="0"/>
              </a:endParaRPr>
            </a:p>
            <a:p>
              <a:pPr algn="ctr"/>
              <a:r>
                <a:rPr lang="es-419" sz="1600" dirty="0">
                  <a:solidFill>
                    <a:schemeClr val="bg1"/>
                  </a:solidFill>
                  <a:latin typeface="Comic Sans MS" pitchFamily="66" charset="0"/>
                </a:rPr>
                <a:t>2008-2014</a:t>
              </a:r>
              <a:endParaRPr lang="es-419" sz="1400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16433" name="Text Box 72"/>
            <p:cNvSpPr txBox="1">
              <a:spLocks noChangeArrowheads="1"/>
            </p:cNvSpPr>
            <p:nvPr/>
          </p:nvSpPr>
          <p:spPr bwMode="auto">
            <a:xfrm>
              <a:off x="1967535" y="4508531"/>
              <a:ext cx="239151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419" b="1" dirty="0">
                  <a:solidFill>
                    <a:srgbClr val="FFFF00"/>
                  </a:solidFill>
                  <a:latin typeface="Comic Sans MS" pitchFamily="66" charset="0"/>
                </a:rPr>
                <a:t>EI-</a:t>
              </a:r>
              <a:r>
                <a:rPr lang="es-419" b="1" dirty="0" err="1">
                  <a:solidFill>
                    <a:srgbClr val="FFFF00"/>
                  </a:solidFill>
                  <a:latin typeface="Comic Sans MS" pitchFamily="66" charset="0"/>
                </a:rPr>
                <a:t>BolPeBra</a:t>
              </a:r>
              <a:endParaRPr lang="es-419" b="1" dirty="0">
                <a:solidFill>
                  <a:srgbClr val="FFFF00"/>
                </a:solidFill>
                <a:latin typeface="Comic Sans MS" pitchFamily="66" charset="0"/>
              </a:endParaRPr>
            </a:p>
            <a:p>
              <a:pPr algn="ctr"/>
              <a:r>
                <a:rPr lang="es-419" b="1" dirty="0">
                  <a:solidFill>
                    <a:srgbClr val="FFFF00"/>
                  </a:solidFill>
                  <a:latin typeface="Comic Sans MS" pitchFamily="66" charset="0"/>
                </a:rPr>
                <a:t>2016 hasta hoy…</a:t>
              </a:r>
            </a:p>
          </p:txBody>
        </p:sp>
        <p:sp>
          <p:nvSpPr>
            <p:cNvPr id="11341" name="Text Box 77"/>
            <p:cNvSpPr txBox="1">
              <a:spLocks noChangeArrowheads="1"/>
            </p:cNvSpPr>
            <p:nvPr/>
          </p:nvSpPr>
          <p:spPr bwMode="auto">
            <a:xfrm>
              <a:off x="6361068" y="349147"/>
              <a:ext cx="2747436" cy="25299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>
                <a:spcBef>
                  <a:spcPct val="20000"/>
                </a:spcBef>
              </a:pPr>
              <a:r>
                <a:rPr lang="es-419" sz="2400" b="1" dirty="0">
                  <a:solidFill>
                    <a:srgbClr val="FF0000"/>
                  </a:solidFill>
                  <a:latin typeface="Comic Sans MS" pitchFamily="66" charset="0"/>
                </a:rPr>
                <a:t>Núcleos del </a:t>
              </a:r>
              <a:br>
                <a:rPr lang="es-419" sz="2400" b="1" dirty="0">
                  <a:solidFill>
                    <a:srgbClr val="FF0000"/>
                  </a:solidFill>
                  <a:latin typeface="Comic Sans MS" pitchFamily="66" charset="0"/>
                </a:rPr>
              </a:br>
              <a:r>
                <a:rPr lang="es-419" sz="2400" b="1" dirty="0">
                  <a:solidFill>
                    <a:srgbClr val="FF0000"/>
                  </a:solidFill>
                  <a:latin typeface="Comic Sans MS" pitchFamily="66" charset="0"/>
                </a:rPr>
                <a:t>Equipo Itinerante </a:t>
              </a:r>
            </a:p>
            <a:p>
              <a:pPr algn="r">
                <a:spcBef>
                  <a:spcPct val="20000"/>
                </a:spcBef>
              </a:pPr>
              <a:r>
                <a:rPr lang="es-419" sz="2400" b="1" dirty="0">
                  <a:solidFill>
                    <a:srgbClr val="FF0000"/>
                  </a:solidFill>
                  <a:latin typeface="Comic Sans MS" pitchFamily="66" charset="0"/>
                </a:rPr>
                <a:t>en las </a:t>
              </a:r>
            </a:p>
            <a:p>
              <a:pPr algn="r">
                <a:spcBef>
                  <a:spcPct val="20000"/>
                </a:spcBef>
              </a:pPr>
              <a:r>
                <a:rPr lang="es-419" sz="2400" b="1" dirty="0">
                  <a:solidFill>
                    <a:srgbClr val="FF0000"/>
                  </a:solidFill>
                  <a:latin typeface="Comic Sans MS" pitchFamily="66" charset="0"/>
                </a:rPr>
                <a:t>fronteras Amazónicas</a:t>
              </a:r>
            </a:p>
            <a:p>
              <a:pPr algn="r">
                <a:spcBef>
                  <a:spcPct val="20000"/>
                </a:spcBef>
              </a:pPr>
              <a:r>
                <a:rPr lang="es-419" b="1" dirty="0">
                  <a:solidFill>
                    <a:srgbClr val="FF0000"/>
                  </a:solidFill>
                  <a:latin typeface="Comic Sans MS" pitchFamily="66" charset="0"/>
                </a:rPr>
                <a:t>(1998-2022)</a:t>
              </a:r>
              <a:r>
                <a:rPr lang="es-419" sz="2400" b="1" dirty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</a:p>
          </p:txBody>
        </p:sp>
        <p:sp>
          <p:nvSpPr>
            <p:cNvPr id="16390" name="Oval 34"/>
            <p:cNvSpPr>
              <a:spLocks noChangeArrowheads="1"/>
            </p:cNvSpPr>
            <p:nvPr/>
          </p:nvSpPr>
          <p:spPr bwMode="auto">
            <a:xfrm>
              <a:off x="2627784" y="2060848"/>
              <a:ext cx="457200" cy="381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s-419" dirty="0">
                <a:solidFill>
                  <a:prstClr val="black"/>
                </a:solidFill>
              </a:endParaRPr>
            </a:p>
          </p:txBody>
        </p:sp>
        <p:sp>
          <p:nvSpPr>
            <p:cNvPr id="16391" name="Oval 34"/>
            <p:cNvSpPr>
              <a:spLocks noChangeArrowheads="1"/>
            </p:cNvSpPr>
            <p:nvPr/>
          </p:nvSpPr>
          <p:spPr bwMode="auto">
            <a:xfrm>
              <a:off x="5554960" y="1967880"/>
              <a:ext cx="457200" cy="381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419" dirty="0">
                <a:solidFill>
                  <a:prstClr val="black"/>
                </a:solidFill>
              </a:endParaRPr>
            </a:p>
          </p:txBody>
        </p:sp>
      </p:grpSp>
      <p:sp>
        <p:nvSpPr>
          <p:cNvPr id="39" name="Oval 34"/>
          <p:cNvSpPr>
            <a:spLocks noChangeArrowheads="1"/>
          </p:cNvSpPr>
          <p:nvPr/>
        </p:nvSpPr>
        <p:spPr bwMode="auto">
          <a:xfrm>
            <a:off x="840553" y="2615031"/>
            <a:ext cx="4572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sp>
        <p:nvSpPr>
          <p:cNvPr id="40" name="Oval 35"/>
          <p:cNvSpPr>
            <a:spLocks noChangeArrowheads="1"/>
          </p:cNvSpPr>
          <p:nvPr/>
        </p:nvSpPr>
        <p:spPr bwMode="auto">
          <a:xfrm>
            <a:off x="2302567" y="5151302"/>
            <a:ext cx="156334" cy="15932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419" dirty="0">
              <a:solidFill>
                <a:prstClr val="black"/>
              </a:solidFill>
            </a:endParaRPr>
          </a:p>
        </p:txBody>
      </p:sp>
      <p:sp>
        <p:nvSpPr>
          <p:cNvPr id="41" name="Text Box 41"/>
          <p:cNvSpPr txBox="1">
            <a:spLocks noChangeArrowheads="1"/>
          </p:cNvSpPr>
          <p:nvPr/>
        </p:nvSpPr>
        <p:spPr bwMode="auto">
          <a:xfrm>
            <a:off x="1132909" y="1645239"/>
            <a:ext cx="22467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419" b="1" dirty="0">
                <a:solidFill>
                  <a:srgbClr val="FFFF00"/>
                </a:solidFill>
                <a:latin typeface="Comic Sans MS" pitchFamily="66" charset="0"/>
              </a:rPr>
              <a:t>EI-</a:t>
            </a:r>
            <a:r>
              <a:rPr lang="es-419" b="1" dirty="0" err="1">
                <a:solidFill>
                  <a:srgbClr val="FFFF00"/>
                </a:solidFill>
                <a:latin typeface="Comic Sans MS" pitchFamily="66" charset="0"/>
              </a:rPr>
              <a:t>Cucui</a:t>
            </a:r>
            <a:endParaRPr lang="es-419" b="1" dirty="0">
              <a:solidFill>
                <a:srgbClr val="FFFF00"/>
              </a:solidFill>
              <a:latin typeface="Comic Sans MS" pitchFamily="66" charset="0"/>
            </a:endParaRPr>
          </a:p>
          <a:p>
            <a:pPr algn="ctr"/>
            <a:r>
              <a:rPr lang="es-419" b="1" dirty="0">
                <a:solidFill>
                  <a:srgbClr val="FFFF00"/>
                </a:solidFill>
                <a:latin typeface="Comic Sans MS" pitchFamily="66" charset="0"/>
              </a:rPr>
              <a:t>2022?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529263" y="4235608"/>
            <a:ext cx="55952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i="1" dirty="0" smtClean="0">
                <a:solidFill>
                  <a:srgbClr val="FF0000"/>
                </a:solidFill>
              </a:rPr>
              <a:t>Laicos y laicas, </a:t>
            </a:r>
          </a:p>
          <a:p>
            <a:pPr algn="ctr"/>
            <a:r>
              <a:rPr lang="pt-BR" sz="4000" b="1" i="1" dirty="0" smtClean="0">
                <a:solidFill>
                  <a:srgbClr val="FF0000"/>
                </a:solidFill>
              </a:rPr>
              <a:t>religiosos y religiosas</a:t>
            </a:r>
          </a:p>
          <a:p>
            <a:pPr algn="ctr"/>
            <a:r>
              <a:rPr lang="pt-BR" sz="4000" b="1" i="1" dirty="0" err="1" smtClean="0">
                <a:solidFill>
                  <a:srgbClr val="FF0000"/>
                </a:solidFill>
              </a:rPr>
              <a:t>en</a:t>
            </a:r>
            <a:r>
              <a:rPr lang="pt-BR" sz="4000" b="1" i="1" dirty="0" smtClean="0">
                <a:solidFill>
                  <a:srgbClr val="FF0000"/>
                </a:solidFill>
              </a:rPr>
              <a:t> Misión</a:t>
            </a:r>
          </a:p>
          <a:p>
            <a:pPr algn="ctr"/>
            <a:r>
              <a:rPr lang="pt-BR" sz="4000" b="1" i="1" dirty="0" err="1" smtClean="0">
                <a:solidFill>
                  <a:srgbClr val="FF0000"/>
                </a:solidFill>
              </a:rPr>
              <a:t>Sinodalidad</a:t>
            </a:r>
            <a:r>
              <a:rPr lang="pt-BR" sz="4000" b="1" i="1" dirty="0" smtClean="0">
                <a:solidFill>
                  <a:srgbClr val="FF0000"/>
                </a:solidFill>
              </a:rPr>
              <a:t> e </a:t>
            </a:r>
            <a:r>
              <a:rPr lang="pt-BR" sz="4000" b="1" i="1" dirty="0" err="1" smtClean="0">
                <a:solidFill>
                  <a:srgbClr val="FF0000"/>
                </a:solidFill>
              </a:rPr>
              <a:t>itinerancia</a:t>
            </a:r>
            <a:endParaRPr lang="pt-BR" sz="4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951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2" name="breeze.wav"/>
          </p:stSnd>
        </p:sndAc>
      </p:transition>
    </mc:Choice>
    <mc:Fallback>
      <p:transition>
        <p:sndAc>
          <p:stSnd>
            <p:snd r:embed="rId2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1315</TotalTime>
  <Words>800</Words>
  <Application>Microsoft Office PowerPoint</Application>
  <PresentationFormat>Apresentação na tela (4:3)</PresentationFormat>
  <Paragraphs>221</Paragraphs>
  <Slides>19</Slides>
  <Notes>3</Notes>
  <HiddenSlides>0</HiddenSlides>
  <MMClips>0</MMClips>
  <ScaleCrop>false</ScaleCrop>
  <HeadingPairs>
    <vt:vector size="8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30" baseType="lpstr">
      <vt:lpstr>Aharoni</vt:lpstr>
      <vt:lpstr>Arial</vt:lpstr>
      <vt:lpstr>Calibri</vt:lpstr>
      <vt:lpstr>Calibri Light</vt:lpstr>
      <vt:lpstr>Comic Sans MS</vt:lpstr>
      <vt:lpstr>Lucida Grande</vt:lpstr>
      <vt:lpstr>Times New Roman</vt:lpstr>
      <vt:lpstr>Verdana</vt:lpstr>
      <vt:lpstr>Wingdings</vt:lpstr>
      <vt:lpstr>Tema do Office</vt:lpstr>
      <vt:lpstr>Apresentação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María del Mar Bosch</dc:creator>
  <cp:lastModifiedBy>ITINERANTE</cp:lastModifiedBy>
  <cp:revision>25</cp:revision>
  <dcterms:created xsi:type="dcterms:W3CDTF">2022-02-12T13:59:31Z</dcterms:created>
  <dcterms:modified xsi:type="dcterms:W3CDTF">2022-02-14T13:10:30Z</dcterms:modified>
</cp:coreProperties>
</file>