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5" r:id="rId4"/>
    <p:sldId id="262" r:id="rId5"/>
    <p:sldId id="263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706"/>
    <a:srgbClr val="0166FF"/>
    <a:srgbClr val="003393"/>
    <a:srgbClr val="FE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5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0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4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80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35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592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0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25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721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2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643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F726-C07A-4B7C-A50C-FF3FDCEDC300}" type="datetimeFigureOut">
              <a:rPr lang="es-MX" smtClean="0"/>
              <a:t>01/06/2022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E33F-CDAC-46C0-8864-27C34F4A31D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81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13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ndivisa Display Sans Heavy" pitchFamily="50" charset="0"/>
              </a:rPr>
              <a:t>Separador</a:t>
            </a:r>
            <a:endParaRPr lang="es-MX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Indivisa Text Sans" pitchFamily="50" charset="0"/>
              </a:rPr>
              <a:t>Texto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48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166FF"/>
              </a:solidFill>
              <a:latin typeface="Indivisa Display Sans Heavy" pitchFamily="50" charset="0"/>
            </a:endParaRPr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MX" dirty="0" smtClean="0">
                <a:solidFill>
                  <a:srgbClr val="0166FF"/>
                </a:solidFill>
                <a:latin typeface="Indivisa Display Sans Heavy" pitchFamily="50" charset="0"/>
              </a:rPr>
              <a:t>Título</a:t>
            </a:r>
            <a:endParaRPr lang="es-MX" dirty="0">
              <a:solidFill>
                <a:srgbClr val="003393"/>
              </a:solidFill>
              <a:latin typeface="Indivisa Display Sans Heavy" pitchFamily="50" charset="0"/>
            </a:endParaRPr>
          </a:p>
        </p:txBody>
      </p: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 smtClean="0">
                <a:solidFill>
                  <a:srgbClr val="003393"/>
                </a:solidFill>
                <a:latin typeface="Indivisa Text Sans" pitchFamily="50" charset="0"/>
              </a:rPr>
              <a:t>Texto</a:t>
            </a:r>
            <a:endParaRPr lang="es-MX" dirty="0">
              <a:solidFill>
                <a:srgbClr val="003393"/>
              </a:solidFill>
              <a:latin typeface="Indivisa Text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Indivisa Display Sans Heavy</vt:lpstr>
      <vt:lpstr>Indivisa Text Sans</vt:lpstr>
      <vt:lpstr>Tema de Office</vt:lpstr>
      <vt:lpstr>Presentación de PowerPoint</vt:lpstr>
      <vt:lpstr>Presentación de PowerPoint</vt:lpstr>
      <vt:lpstr>Título</vt:lpstr>
      <vt:lpstr>Título</vt:lpstr>
      <vt:lpstr>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Separador</dc:title>
  <dc:creator>Yusnia Andrea Dennis Fernandez</dc:creator>
  <cp:lastModifiedBy>Yusnia Andrea Dennis Fernandez</cp:lastModifiedBy>
  <cp:revision>7</cp:revision>
  <dcterms:created xsi:type="dcterms:W3CDTF">2022-02-28T15:58:49Z</dcterms:created>
  <dcterms:modified xsi:type="dcterms:W3CDTF">2022-06-01T20:54:09Z</dcterms:modified>
</cp:coreProperties>
</file>