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2" r:id="rId5"/>
    <p:sldId id="263" r:id="rId6"/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6FF"/>
    <a:srgbClr val="003393"/>
    <a:srgbClr val="FE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3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2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2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961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166FF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MX" dirty="0" smtClean="0">
                <a:solidFill>
                  <a:srgbClr val="FEDEE8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EDEE8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40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30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6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>
                <a:solidFill>
                  <a:srgbClr val="FEDEE8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EDEE8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7310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</Words>
  <Application>Microsoft Office PowerPoint</Application>
  <PresentationFormat>Panorámica</PresentationFormat>
  <Paragraphs>22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Título</vt:lpstr>
      <vt:lpstr>Título</vt:lpstr>
      <vt:lpstr>Título</vt:lpstr>
      <vt:lpstr>Separador</vt:lpstr>
      <vt:lpstr>Presentación de PowerPoint</vt:lpstr>
      <vt:lpstr>Presentación de PowerPoint</vt:lpstr>
      <vt:lpstr>Presentación de PowerPoint</vt:lpstr>
      <vt:lpstr>Presentación de PowerPoint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Separador</dc:title>
  <dc:creator>Yusnia Andrea Dennis Fernandez</dc:creator>
  <cp:lastModifiedBy>Yusnia Andrea Dennis Fernandez</cp:lastModifiedBy>
  <cp:revision>3</cp:revision>
  <dcterms:created xsi:type="dcterms:W3CDTF">2022-02-28T15:58:49Z</dcterms:created>
  <dcterms:modified xsi:type="dcterms:W3CDTF">2022-06-01T20:44:00Z</dcterms:modified>
</cp:coreProperties>
</file>