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67" r:id="rId4"/>
    <p:sldId id="268" r:id="rId5"/>
    <p:sldId id="257" r:id="rId6"/>
    <p:sldId id="259" r:id="rId7"/>
    <p:sldId id="273" r:id="rId8"/>
    <p:sldId id="270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6FD"/>
    <a:srgbClr val="FE6600"/>
    <a:srgbClr val="6500C4"/>
    <a:srgbClr val="C50133"/>
    <a:srgbClr val="00CC66"/>
    <a:srgbClr val="FC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157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44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514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41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87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68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29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60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684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47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5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8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9CCA8-C7DD-433C-9990-B2BF4F371B94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65E1-0AAB-465F-9ECF-8BA975953C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97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48" y="2106502"/>
            <a:ext cx="4466102" cy="21420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38182" y="5966460"/>
            <a:ext cx="2315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i="1" dirty="0" smtClean="0">
                <a:solidFill>
                  <a:schemeClr val="bg1"/>
                </a:solidFill>
                <a:latin typeface="Indivisa Display Sans" pitchFamily="50" charset="0"/>
              </a:rPr>
              <a:t>08 de junio de 2022</a:t>
            </a:r>
            <a:endParaRPr lang="es-MX" sz="2000" i="1" dirty="0">
              <a:solidFill>
                <a:schemeClr val="bg1"/>
              </a:solidFill>
              <a:latin typeface="Indivisa Display Sans" pitchFamily="50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39" y="4682393"/>
            <a:ext cx="1221719" cy="12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8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451"/>
            <a:ext cx="12192000" cy="5775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" y="237268"/>
            <a:ext cx="1579419" cy="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" y="5769388"/>
            <a:ext cx="1579419" cy="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13" y="1219200"/>
            <a:ext cx="3809571" cy="441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5" y="5638800"/>
            <a:ext cx="1907456" cy="10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39432"/>
              </p:ext>
            </p:extLst>
          </p:nvPr>
        </p:nvGraphicFramePr>
        <p:xfrm>
          <a:off x="838201" y="2121495"/>
          <a:ext cx="10515598" cy="3759598"/>
        </p:xfrm>
        <a:graphic>
          <a:graphicData uri="http://schemas.openxmlformats.org/drawingml/2006/table">
            <a:tbl>
              <a:tblPr/>
              <a:tblGrid>
                <a:gridCol w="1689834">
                  <a:extLst>
                    <a:ext uri="{9D8B030D-6E8A-4147-A177-3AD203B41FA5}">
                      <a16:colId xmlns:a16="http://schemas.microsoft.com/office/drawing/2014/main" val="2565887693"/>
                    </a:ext>
                  </a:extLst>
                </a:gridCol>
                <a:gridCol w="1158744">
                  <a:extLst>
                    <a:ext uri="{9D8B030D-6E8A-4147-A177-3AD203B41FA5}">
                      <a16:colId xmlns:a16="http://schemas.microsoft.com/office/drawing/2014/main" val="3646783186"/>
                    </a:ext>
                  </a:extLst>
                </a:gridCol>
                <a:gridCol w="1767084">
                  <a:extLst>
                    <a:ext uri="{9D8B030D-6E8A-4147-A177-3AD203B41FA5}">
                      <a16:colId xmlns:a16="http://schemas.microsoft.com/office/drawing/2014/main" val="1518874507"/>
                    </a:ext>
                  </a:extLst>
                </a:gridCol>
                <a:gridCol w="2307831">
                  <a:extLst>
                    <a:ext uri="{9D8B030D-6E8A-4147-A177-3AD203B41FA5}">
                      <a16:colId xmlns:a16="http://schemas.microsoft.com/office/drawing/2014/main" val="1059652716"/>
                    </a:ext>
                  </a:extLst>
                </a:gridCol>
                <a:gridCol w="2307831">
                  <a:extLst>
                    <a:ext uri="{9D8B030D-6E8A-4147-A177-3AD203B41FA5}">
                      <a16:colId xmlns:a16="http://schemas.microsoft.com/office/drawing/2014/main" val="637267758"/>
                    </a:ext>
                  </a:extLst>
                </a:gridCol>
                <a:gridCol w="1284274">
                  <a:extLst>
                    <a:ext uri="{9D8B030D-6E8A-4147-A177-3AD203B41FA5}">
                      <a16:colId xmlns:a16="http://schemas.microsoft.com/office/drawing/2014/main" val="1404228861"/>
                    </a:ext>
                  </a:extLst>
                </a:gridCol>
              </a:tblGrid>
              <a:tr h="86184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Display Sans Heavy" pitchFamily="50" charset="0"/>
                        </a:rPr>
                        <a:t>APROPIACIÓN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Julio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Convencer sobre la importancia de todos apegarnos a esta nueva propuesta. Eres parte de algo más grande. Somos La Salle. 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Capacitación: Aprender cómo utilizarla.  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Video tutorial que resume el manual de identidad: presentación, la importancia de apegarnos a la nueva propuesta, que sí hacer, dónde encontrar los recursos. 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Sitio web del Distrito / YouTube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63730"/>
                  </a:ext>
                </a:extLst>
              </a:tr>
              <a:tr h="6260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Infografías: la importancia de apegarnos a la nueva propuesta, que sí hacer, dónde encontrar los recursos. 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Drive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961857"/>
                  </a:ext>
                </a:extLst>
              </a:tr>
              <a:tr h="12521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Tener listas las aplicaciones:</a:t>
                      </a:r>
                      <a:b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</a:b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• Plantillas PPT</a:t>
                      </a:r>
                      <a:b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</a:b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• Camisetas (x8)</a:t>
                      </a:r>
                      <a:b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</a:b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• Sudaderas (x8)</a:t>
                      </a:r>
                      <a:b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</a:b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• Cortinillas de animación de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intro-outro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 (x8)</a:t>
                      </a:r>
                      <a:b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</a:b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•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Stickers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 de Instagram y WhatsApp</a:t>
                      </a:r>
                      <a:b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</a:b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•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Profile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 de WhatsApp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455294"/>
                  </a:ext>
                </a:extLst>
              </a:tr>
              <a:tr h="2195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080541"/>
                  </a:ext>
                </a:extLst>
              </a:tr>
              <a:tr h="2943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Es momento de ponerla en acción.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Ideas de cómo apropiártela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Kit de inicio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076032"/>
                  </a:ext>
                </a:extLst>
              </a:tr>
              <a:tr h="2943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Crear material para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reels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 (Fotos) - Instrucciones</a:t>
                      </a:r>
                    </a:p>
                  </a:txBody>
                  <a:tcPr marL="8131" marR="8131" marT="81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76691"/>
                  </a:ext>
                </a:extLst>
              </a:tr>
              <a:tr h="2113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visa Text Sans" pitchFamily="50" charset="0"/>
                        </a:rPr>
                        <a:t> </a:t>
                      </a:r>
                    </a:p>
                  </a:txBody>
                  <a:tcPr marL="8131" marR="8131" marT="81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90378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9"/>
            <a:ext cx="12192000" cy="68138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5" y="5638800"/>
            <a:ext cx="1907456" cy="10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190" y="5360669"/>
            <a:ext cx="1221719" cy="12274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9" y="5542024"/>
            <a:ext cx="1802912" cy="8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451"/>
            <a:ext cx="12192000" cy="5775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" y="0"/>
            <a:ext cx="12190815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190" y="5360669"/>
            <a:ext cx="1221719" cy="12274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9" y="5542024"/>
            <a:ext cx="1802912" cy="8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120</Words>
  <Application>Microsoft Office PowerPoint</Application>
  <PresentationFormat>Panorámica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Indivisa Display Sans</vt:lpstr>
      <vt:lpstr>Indivisa Display Sans Heavy</vt:lpstr>
      <vt:lpstr>Indivisa Text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Fuente Navarro</dc:creator>
  <cp:lastModifiedBy>Isabel Fuente Navarro</cp:lastModifiedBy>
  <cp:revision>55</cp:revision>
  <dcterms:created xsi:type="dcterms:W3CDTF">2022-05-30T14:41:44Z</dcterms:created>
  <dcterms:modified xsi:type="dcterms:W3CDTF">2022-06-07T21:25:50Z</dcterms:modified>
</cp:coreProperties>
</file>