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5" r:id="rId4"/>
    <p:sldId id="262" r:id="rId5"/>
    <p:sldId id="263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3A706"/>
    <a:srgbClr val="0166FF"/>
    <a:srgbClr val="003393"/>
    <a:srgbClr val="FE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35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0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43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80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335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92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960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025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721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325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643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281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FFFFFF"/>
                </a:solidFill>
                <a:latin typeface="Indivisa Display Sans Heavy" pitchFamily="50" charset="0"/>
              </a:rPr>
              <a:t>Separador</a:t>
            </a: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Indivisa Text Sans" pitchFamily="50" charset="0"/>
              </a:rPr>
              <a:t>Texto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13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FFFFFF"/>
                </a:solidFill>
                <a:latin typeface="Indivisa Display Sans Heavy" pitchFamily="50" charset="0"/>
              </a:rPr>
              <a:t>Separador</a:t>
            </a: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Indivisa Text Sans" pitchFamily="50" charset="0"/>
              </a:rPr>
              <a:t>Texto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48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Display Sans Heavy" pitchFamily="50" charset="0"/>
              </a:rPr>
              <a:t>Título</a:t>
            </a:r>
            <a:endParaRPr lang="es-MX" dirty="0">
              <a:solidFill>
                <a:srgbClr val="0166FF"/>
              </a:solidFill>
              <a:latin typeface="Indivisa Display Sans Heavy" pitchFamily="50" charset="0"/>
            </a:endParaRPr>
          </a:p>
        </p:txBody>
      </p:sp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Text Sans" pitchFamily="50" charset="0"/>
              </a:rPr>
              <a:t>Texto</a:t>
            </a:r>
            <a:endParaRPr lang="es-MX" dirty="0">
              <a:solidFill>
                <a:srgbClr val="003393"/>
              </a:solidFill>
              <a:latin typeface="Indivisa Text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Display Sans Heavy" pitchFamily="50" charset="0"/>
              </a:rPr>
              <a:t>Título</a:t>
            </a:r>
            <a:endParaRPr lang="es-MX" dirty="0">
              <a:solidFill>
                <a:srgbClr val="0166FF"/>
              </a:solidFill>
              <a:latin typeface="Indivisa Display Sans Heavy" pitchFamily="50" charset="0"/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Text Sans" pitchFamily="50" charset="0"/>
              </a:rPr>
              <a:t>Texto</a:t>
            </a:r>
            <a:endParaRPr lang="es-MX" dirty="0">
              <a:solidFill>
                <a:srgbClr val="003393"/>
              </a:solidFill>
              <a:latin typeface="Indivisa Text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0166FF"/>
                </a:solidFill>
                <a:latin typeface="Indivisa Display Sans Heavy" pitchFamily="50" charset="0"/>
              </a:rPr>
              <a:t>Título</a:t>
            </a:r>
            <a:endParaRPr lang="es-MX" dirty="0">
              <a:solidFill>
                <a:srgbClr val="003393"/>
              </a:solidFill>
              <a:latin typeface="Indivisa Display Sans Heavy" pitchFamily="50" charset="0"/>
            </a:endParaRPr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Text Sans" pitchFamily="50" charset="0"/>
              </a:rPr>
              <a:t>Texto</a:t>
            </a:r>
            <a:endParaRPr lang="es-MX" dirty="0">
              <a:solidFill>
                <a:srgbClr val="003393"/>
              </a:solidFill>
              <a:latin typeface="Indivisa Text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10</Words>
  <Application>Microsoft Office PowerPoint</Application>
  <PresentationFormat>Panorámica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Indivisa Display Sans Heavy</vt:lpstr>
      <vt:lpstr>Indivisa Text Sans</vt:lpstr>
      <vt:lpstr>Tema de Office</vt:lpstr>
      <vt:lpstr>Presentación de PowerPoint</vt:lpstr>
      <vt:lpstr>Presentación de PowerPoint</vt:lpstr>
      <vt:lpstr>Título</vt:lpstr>
      <vt:lpstr>Título</vt:lpstr>
      <vt:lpstr>Título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Separador</dc:title>
  <dc:creator>Yusnia Andrea Dennis Fernandez</dc:creator>
  <cp:lastModifiedBy>Yusnia Andrea Dennis Fernandez</cp:lastModifiedBy>
  <cp:revision>10</cp:revision>
  <dcterms:created xsi:type="dcterms:W3CDTF">2022-02-28T15:58:49Z</dcterms:created>
  <dcterms:modified xsi:type="dcterms:W3CDTF">2022-06-01T21:46:28Z</dcterms:modified>
</cp:coreProperties>
</file>